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3"/>
  </p:notesMasterIdLst>
  <p:sldIdLst>
    <p:sldId id="257" r:id="rId5"/>
    <p:sldId id="258" r:id="rId6"/>
    <p:sldId id="256"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3" r:id="rId21"/>
    <p:sldId id="272" r:id="rId22"/>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in presentasjon" id="{E86DB6B9-E805-4975-A4A0-310F24733DC9}">
          <p14:sldIdLst>
            <p14:sldId id="257"/>
            <p14:sldId id="258"/>
            <p14:sldId id="256"/>
            <p14:sldId id="259"/>
            <p14:sldId id="260"/>
            <p14:sldId id="261"/>
            <p14:sldId id="262"/>
            <p14:sldId id="263"/>
            <p14:sldId id="264"/>
            <p14:sldId id="265"/>
            <p14:sldId id="266"/>
            <p14:sldId id="267"/>
            <p14:sldId id="268"/>
            <p14:sldId id="269"/>
            <p14:sldId id="270"/>
            <p14:sldId id="271"/>
            <p14:sldId id="273"/>
            <p14:sldId id="272"/>
          </p14:sldIdLst>
        </p14:section>
        <p14:section name="Informasjon" id="{C89FEDBD-67A7-43E0-AF18-801A6779C6DC}">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768DFD-388C-4537-BEB1-FFC53119801D}" v="1" dt="2024-12-10T14:56:26.882"/>
    <p1510:client id="{93AB4CB1-8714-41E8-81AF-DCBC063ADD03}" v="39" dt="2024-12-10T14:42:53.016"/>
    <p1510:client id="{A7CBD133-3517-42DD-BC33-D7AD1F4C525A}" v="96" dt="2024-12-10T15:07:58.057"/>
  </p1510:revLst>
</p1510:revInfo>
</file>

<file path=ppt/tableStyles.xml><?xml version="1.0" encoding="utf-8"?>
<a:tblStyleLst xmlns:a="http://schemas.openxmlformats.org/drawingml/2006/main" def="{5C22544A-7EE6-4342-B048-85BDC9FD1C3A}">
  <a:tblStyle styleId="{5C22544A-7EE6-4342-B048-85BDC9FD1C3A}" styleName="Middels stil 2 – uthev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une Bjørseth" userId="S::rune.bjorseth@ntlforsvar.no::1325f0ef-1cb6-47ab-93d5-dc561983280c" providerId="AD" clId="Web-{7F768DFD-388C-4537-BEB1-FFC53119801D}"/>
    <pc:docChg chg="modSld">
      <pc:chgData name="Rune Bjørseth" userId="S::rune.bjorseth@ntlforsvar.no::1325f0ef-1cb6-47ab-93d5-dc561983280c" providerId="AD" clId="Web-{7F768DFD-388C-4537-BEB1-FFC53119801D}" dt="2024-12-10T14:56:26.882" v="0"/>
      <pc:docMkLst>
        <pc:docMk/>
      </pc:docMkLst>
      <pc:sldChg chg="mod modShow">
        <pc:chgData name="Rune Bjørseth" userId="S::rune.bjorseth@ntlforsvar.no::1325f0ef-1cb6-47ab-93d5-dc561983280c" providerId="AD" clId="Web-{7F768DFD-388C-4537-BEB1-FFC53119801D}" dt="2024-12-10T14:56:26.882" v="0"/>
        <pc:sldMkLst>
          <pc:docMk/>
          <pc:sldMk cId="3121942376" sldId="264"/>
        </pc:sldMkLst>
      </pc:sldChg>
    </pc:docChg>
  </pc:docChgLst>
  <pc:docChgLst>
    <pc:chgData name="Nikolai Stetzer Oldervik" userId="addb2620-e529-4e98-b752-b8c00753fac7" providerId="ADAL" clId="{A7CBD133-3517-42DD-BC33-D7AD1F4C525A}"/>
    <pc:docChg chg="undo custSel addSld modSld">
      <pc:chgData name="Nikolai Stetzer Oldervik" userId="addb2620-e529-4e98-b752-b8c00753fac7" providerId="ADAL" clId="{A7CBD133-3517-42DD-BC33-D7AD1F4C525A}" dt="2024-12-10T15:07:58.057" v="86"/>
      <pc:docMkLst>
        <pc:docMk/>
      </pc:docMkLst>
      <pc:sldChg chg="delSp modSp add mod">
        <pc:chgData name="Nikolai Stetzer Oldervik" userId="addb2620-e529-4e98-b752-b8c00753fac7" providerId="ADAL" clId="{A7CBD133-3517-42DD-BC33-D7AD1F4C525A}" dt="2024-12-10T15:07:58.057" v="86"/>
        <pc:sldMkLst>
          <pc:docMk/>
          <pc:sldMk cId="812196159" sldId="272"/>
        </pc:sldMkLst>
        <pc:graphicFrameChg chg="mod modGraphic">
          <ac:chgData name="Nikolai Stetzer Oldervik" userId="addb2620-e529-4e98-b752-b8c00753fac7" providerId="ADAL" clId="{A7CBD133-3517-42DD-BC33-D7AD1F4C525A}" dt="2024-12-10T15:07:58.057" v="86"/>
          <ac:graphicFrameMkLst>
            <pc:docMk/>
            <pc:sldMk cId="812196159" sldId="272"/>
            <ac:graphicFrameMk id="5" creationId="{4A5B7523-DB97-83BC-B7AF-7A5588676859}"/>
          </ac:graphicFrameMkLst>
        </pc:graphicFrameChg>
        <pc:graphicFrameChg chg="del modGraphic">
          <ac:chgData name="Nikolai Stetzer Oldervik" userId="addb2620-e529-4e98-b752-b8c00753fac7" providerId="ADAL" clId="{A7CBD133-3517-42DD-BC33-D7AD1F4C525A}" dt="2024-12-10T15:00:03.612" v="8" actId="478"/>
          <ac:graphicFrameMkLst>
            <pc:docMk/>
            <pc:sldMk cId="812196159" sldId="272"/>
            <ac:graphicFrameMk id="6" creationId="{40E3E274-C382-4652-757B-B0AC0FBA5647}"/>
          </ac:graphicFrameMkLst>
        </pc:graphicFrameChg>
      </pc:sldChg>
      <pc:sldChg chg="addSp delSp modSp add mod modClrScheme chgLayout">
        <pc:chgData name="Nikolai Stetzer Oldervik" userId="addb2620-e529-4e98-b752-b8c00753fac7" providerId="ADAL" clId="{A7CBD133-3517-42DD-BC33-D7AD1F4C525A}" dt="2024-12-10T15:07:17.337" v="84" actId="1076"/>
        <pc:sldMkLst>
          <pc:docMk/>
          <pc:sldMk cId="1656697266" sldId="273"/>
        </pc:sldMkLst>
        <pc:spChg chg="mod ord">
          <ac:chgData name="Nikolai Stetzer Oldervik" userId="addb2620-e529-4e98-b752-b8c00753fac7" providerId="ADAL" clId="{A7CBD133-3517-42DD-BC33-D7AD1F4C525A}" dt="2024-12-10T15:07:07.015" v="81" actId="14100"/>
          <ac:spMkLst>
            <pc:docMk/>
            <pc:sldMk cId="1656697266" sldId="273"/>
            <ac:spMk id="2" creationId="{F1ECECF1-9616-D562-28DD-B412AE9E8B5F}"/>
          </ac:spMkLst>
        </pc:spChg>
        <pc:spChg chg="mod ord modVis">
          <ac:chgData name="Nikolai Stetzer Oldervik" userId="addb2620-e529-4e98-b752-b8c00753fac7" providerId="ADAL" clId="{A7CBD133-3517-42DD-BC33-D7AD1F4C525A}" dt="2024-12-10T15:06:37.305" v="75" actId="26606"/>
          <ac:spMkLst>
            <pc:docMk/>
            <pc:sldMk cId="1656697266" sldId="273"/>
            <ac:spMk id="3" creationId="{AC865B05-A389-B234-C28B-EB298FE48B87}"/>
          </ac:spMkLst>
        </pc:spChg>
        <pc:spChg chg="mod">
          <ac:chgData name="Nikolai Stetzer Oldervik" userId="addb2620-e529-4e98-b752-b8c00753fac7" providerId="ADAL" clId="{A7CBD133-3517-42DD-BC33-D7AD1F4C525A}" dt="2024-12-10T15:06:55.304" v="78" actId="1076"/>
          <ac:spMkLst>
            <pc:docMk/>
            <pc:sldMk cId="1656697266" sldId="273"/>
            <ac:spMk id="4" creationId="{9D8E9CBC-AFA8-FBF8-E5C6-456A00459BFE}"/>
          </ac:spMkLst>
        </pc:spChg>
        <pc:graphicFrameChg chg="del mod modGraphic">
          <ac:chgData name="Nikolai Stetzer Oldervik" userId="addb2620-e529-4e98-b752-b8c00753fac7" providerId="ADAL" clId="{A7CBD133-3517-42DD-BC33-D7AD1F4C525A}" dt="2024-12-10T15:06:13.030" v="68" actId="478"/>
          <ac:graphicFrameMkLst>
            <pc:docMk/>
            <pc:sldMk cId="1656697266" sldId="273"/>
            <ac:graphicFrameMk id="5" creationId="{686E5AC0-7C4C-5CD9-61DF-FBE2E27540EE}"/>
          </ac:graphicFrameMkLst>
        </pc:graphicFrameChg>
        <pc:graphicFrameChg chg="del mod modGraphic">
          <ac:chgData name="Nikolai Stetzer Oldervik" userId="addb2620-e529-4e98-b752-b8c00753fac7" providerId="ADAL" clId="{A7CBD133-3517-42DD-BC33-D7AD1F4C525A}" dt="2024-12-10T15:06:15.684" v="69" actId="478"/>
          <ac:graphicFrameMkLst>
            <pc:docMk/>
            <pc:sldMk cId="1656697266" sldId="273"/>
            <ac:graphicFrameMk id="6" creationId="{44240596-217C-EB87-13C1-B65FEA210CFF}"/>
          </ac:graphicFrameMkLst>
        </pc:graphicFrameChg>
        <pc:picChg chg="add mod">
          <ac:chgData name="Nikolai Stetzer Oldervik" userId="addb2620-e529-4e98-b752-b8c00753fac7" providerId="ADAL" clId="{A7CBD133-3517-42DD-BC33-D7AD1F4C525A}" dt="2024-12-10T15:07:17.337" v="84" actId="1076"/>
          <ac:picMkLst>
            <pc:docMk/>
            <pc:sldMk cId="1656697266" sldId="273"/>
            <ac:picMk id="7" creationId="{D14073B2-D958-930C-ECC4-10A136559E1B}"/>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_10A_FA71735D.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nb-NO"/>
              <a:t>Lønnsoppgjøret 2024</a:t>
            </a:r>
          </a:p>
        </c:rich>
      </c:tx>
      <c:layout>
        <c:manualLayout>
          <c:xMode val="edge"/>
          <c:yMode val="edge"/>
          <c:x val="0.27327813802686424"/>
          <c:y val="0"/>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nb-NO"/>
        </a:p>
      </c:txPr>
    </c:title>
    <c:autoTitleDeleted val="0"/>
    <c:plotArea>
      <c:layout/>
      <c:pieChart>
        <c:varyColors val="1"/>
        <c:ser>
          <c:idx val="0"/>
          <c:order val="0"/>
          <c:tx>
            <c:strRef>
              <c:f>'Ark1'!$B$1</c:f>
              <c:strCache>
                <c:ptCount val="1"/>
                <c:pt idx="0">
                  <c:v>Salg</c:v>
                </c:pt>
              </c:strCache>
            </c:strRef>
          </c:tx>
          <c:dPt>
            <c:idx val="0"/>
            <c:bubble3D val="0"/>
            <c:spPr>
              <a:solidFill>
                <a:srgbClr val="FF0000"/>
              </a:solidFill>
              <a:ln w="19050">
                <a:solidFill>
                  <a:schemeClr val="lt1"/>
                </a:solidFill>
              </a:ln>
              <a:effectLst/>
            </c:spPr>
            <c:extLst>
              <c:ext xmlns:c16="http://schemas.microsoft.com/office/drawing/2014/chart" uri="{C3380CC4-5D6E-409C-BE32-E72D297353CC}">
                <c16:uniqueId val="{00000001-BFCF-4CC4-9696-B3F4D8AC7AF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BFCF-4CC4-9696-B3F4D8AC7AF8}"/>
              </c:ext>
            </c:extLst>
          </c:dPt>
          <c:dPt>
            <c:idx val="2"/>
            <c:bubble3D val="0"/>
            <c:spPr>
              <a:solidFill>
                <a:srgbClr val="00B050"/>
              </a:solidFill>
              <a:ln w="19050">
                <a:solidFill>
                  <a:schemeClr val="lt1"/>
                </a:solidFill>
              </a:ln>
              <a:effectLst/>
            </c:spPr>
            <c:extLst>
              <c:ext xmlns:c16="http://schemas.microsoft.com/office/drawing/2014/chart" uri="{C3380CC4-5D6E-409C-BE32-E72D297353CC}">
                <c16:uniqueId val="{00000005-BFCF-4CC4-9696-B3F4D8AC7AF8}"/>
              </c:ext>
            </c:extLst>
          </c:dPt>
          <c:dPt>
            <c:idx val="3"/>
            <c:bubble3D val="0"/>
            <c:spPr>
              <a:solidFill>
                <a:srgbClr val="92D050"/>
              </a:solidFill>
              <a:ln w="19050">
                <a:solidFill>
                  <a:schemeClr val="lt1"/>
                </a:solidFill>
              </a:ln>
              <a:effectLst/>
            </c:spPr>
            <c:extLst>
              <c:ext xmlns:c16="http://schemas.microsoft.com/office/drawing/2014/chart" uri="{C3380CC4-5D6E-409C-BE32-E72D297353CC}">
                <c16:uniqueId val="{00000007-BFCF-4CC4-9696-B3F4D8AC7AF8}"/>
              </c:ext>
            </c:extLst>
          </c:dPt>
          <c:cat>
            <c:strRef>
              <c:f>'Ark1'!$A$2:$A$5</c:f>
              <c:strCache>
                <c:ptCount val="4"/>
                <c:pt idx="0">
                  <c:v>Overheng</c:v>
                </c:pt>
                <c:pt idx="1">
                  <c:v>Glidning.</c:v>
                </c:pt>
                <c:pt idx="2">
                  <c:v>S. tillegg</c:v>
                </c:pt>
                <c:pt idx="3">
                  <c:v>L tillegg</c:v>
                </c:pt>
              </c:strCache>
            </c:strRef>
          </c:cat>
          <c:val>
            <c:numRef>
              <c:f>'Ark1'!$B$2:$B$5</c:f>
              <c:numCache>
                <c:formatCode>General</c:formatCode>
                <c:ptCount val="4"/>
                <c:pt idx="0">
                  <c:v>48.08</c:v>
                </c:pt>
                <c:pt idx="1">
                  <c:v>15.38</c:v>
                </c:pt>
                <c:pt idx="2">
                  <c:v>9.1300000000000008</c:v>
                </c:pt>
                <c:pt idx="3">
                  <c:v>27.4</c:v>
                </c:pt>
              </c:numCache>
            </c:numRef>
          </c:val>
          <c:extLst>
            <c:ext xmlns:c16="http://schemas.microsoft.com/office/drawing/2014/chart" uri="{C3380CC4-5D6E-409C-BE32-E72D297353CC}">
              <c16:uniqueId val="{00000008-BFCF-4CC4-9696-B3F4D8AC7AF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b-NO"/>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b-N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086646-7813-47B8-97E4-65A4740FE855}" type="datetimeFigureOut">
              <a:rPr lang="nb-NO" smtClean="0"/>
              <a:t>10.12.2024</a:t>
            </a:fld>
            <a:endParaRPr lang="nb-NO"/>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EA080E-6E85-4F37-AB2A-E1CE4127D1D5}" type="slidenum">
              <a:rPr lang="nb-NO" smtClean="0"/>
              <a:t>‹#›</a:t>
            </a:fld>
            <a:endParaRPr lang="nb-NO"/>
          </a:p>
        </p:txBody>
      </p:sp>
    </p:spTree>
    <p:extLst>
      <p:ext uri="{BB962C8B-B14F-4D97-AF65-F5344CB8AC3E}">
        <p14:creationId xmlns:p14="http://schemas.microsoft.com/office/powerpoint/2010/main" val="132593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5"/>
          </p:nvPr>
        </p:nvSpPr>
        <p:spPr/>
        <p:txBody>
          <a:bodyPr/>
          <a:lstStyle/>
          <a:p>
            <a:fld id="{B8EA080E-6E85-4F37-AB2A-E1CE4127D1D5}" type="slidenum">
              <a:rPr lang="nb-NO" smtClean="0"/>
              <a:t>1</a:t>
            </a:fld>
            <a:endParaRPr lang="nb-NO"/>
          </a:p>
        </p:txBody>
      </p:sp>
    </p:spTree>
    <p:extLst>
      <p:ext uri="{BB962C8B-B14F-4D97-AF65-F5344CB8AC3E}">
        <p14:creationId xmlns:p14="http://schemas.microsoft.com/office/powerpoint/2010/main" val="33241997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5"/>
          </p:nvPr>
        </p:nvSpPr>
        <p:spPr/>
        <p:txBody>
          <a:bodyPr/>
          <a:lstStyle/>
          <a:p>
            <a:fld id="{B8EA080E-6E85-4F37-AB2A-E1CE4127D1D5}" type="slidenum">
              <a:rPr lang="nb-NO" smtClean="0"/>
              <a:t>2</a:t>
            </a:fld>
            <a:endParaRPr lang="nb-NO"/>
          </a:p>
        </p:txBody>
      </p:sp>
    </p:spTree>
    <p:extLst>
      <p:ext uri="{BB962C8B-B14F-4D97-AF65-F5344CB8AC3E}">
        <p14:creationId xmlns:p14="http://schemas.microsoft.com/office/powerpoint/2010/main" val="7698061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rside">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5F57F763-F3D4-8744-B309-F16DC4E2E6CC}"/>
              </a:ext>
            </a:extLst>
          </p:cNvPr>
          <p:cNvSpPr/>
          <p:nvPr userDrawn="1"/>
        </p:nvSpPr>
        <p:spPr>
          <a:xfrm>
            <a:off x="0" y="0"/>
            <a:ext cx="12241446" cy="6931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2218B220-A374-C14A-8404-3CBBA23E8F1C}"/>
              </a:ext>
            </a:extLst>
          </p:cNvPr>
          <p:cNvSpPr>
            <a:spLocks noGrp="1"/>
          </p:cNvSpPr>
          <p:nvPr>
            <p:ph type="title"/>
          </p:nvPr>
        </p:nvSpPr>
        <p:spPr>
          <a:xfrm>
            <a:off x="789033" y="2780559"/>
            <a:ext cx="10663379" cy="1295401"/>
          </a:xfrm>
        </p:spPr>
        <p:txBody>
          <a:bodyPr anchor="t">
            <a:normAutofit/>
          </a:bodyPr>
          <a:lstStyle>
            <a:lvl1pPr algn="ctr">
              <a:defRPr sz="5400">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sp>
        <p:nvSpPr>
          <p:cNvPr id="3" name="Plassholder for dato 2">
            <a:extLst>
              <a:ext uri="{FF2B5EF4-FFF2-40B4-BE49-F238E27FC236}">
                <a16:creationId xmlns:a16="http://schemas.microsoft.com/office/drawing/2014/main" id="{B660077F-5BF8-6E4A-94AA-38C387B30B47}"/>
              </a:ext>
            </a:extLst>
          </p:cNvPr>
          <p:cNvSpPr>
            <a:spLocks noGrp="1"/>
          </p:cNvSpPr>
          <p:nvPr>
            <p:ph type="dt" sz="half" idx="10"/>
          </p:nvPr>
        </p:nvSpPr>
        <p:spPr/>
        <p:txBody>
          <a:bodyPr/>
          <a:lstStyle/>
          <a:p>
            <a:fld id="{D1009476-28A5-9B42-B318-BA85BEC2BF55}" type="datetime1">
              <a:rPr lang="nb-NO" smtClean="0"/>
              <a:t>10.12.2024</a:t>
            </a:fld>
            <a:endParaRPr lang="nb-NO"/>
          </a:p>
        </p:txBody>
      </p:sp>
      <p:sp>
        <p:nvSpPr>
          <p:cNvPr id="4" name="Plassholder for bunntekst 3">
            <a:extLst>
              <a:ext uri="{FF2B5EF4-FFF2-40B4-BE49-F238E27FC236}">
                <a16:creationId xmlns:a16="http://schemas.microsoft.com/office/drawing/2014/main" id="{45A13570-4867-8E4A-A739-D971E0994F16}"/>
              </a:ext>
            </a:extLst>
          </p:cNvPr>
          <p:cNvSpPr>
            <a:spLocks noGrp="1"/>
          </p:cNvSpPr>
          <p:nvPr>
            <p:ph type="ftr" sz="quarter" idx="11"/>
          </p:nvPr>
        </p:nvSpPr>
        <p:spPr/>
        <p:txBody>
          <a:bodyPr/>
          <a:lstStyle/>
          <a:p>
            <a:endParaRPr lang="nb-NO"/>
          </a:p>
        </p:txBody>
      </p:sp>
      <p:pic>
        <p:nvPicPr>
          <p:cNvPr id="9" name="Bilde 8">
            <a:extLst>
              <a:ext uri="{FF2B5EF4-FFF2-40B4-BE49-F238E27FC236}">
                <a16:creationId xmlns:a16="http://schemas.microsoft.com/office/drawing/2014/main" id="{93CF8F13-B328-6D4C-8803-8A9B3673A243}"/>
              </a:ext>
            </a:extLst>
          </p:cNvPr>
          <p:cNvPicPr>
            <a:picLocks noChangeAspect="1"/>
          </p:cNvPicPr>
          <p:nvPr userDrawn="1"/>
        </p:nvPicPr>
        <p:blipFill>
          <a:blip r:embed="rId2"/>
          <a:stretch>
            <a:fillRect/>
          </a:stretch>
        </p:blipFill>
        <p:spPr>
          <a:xfrm>
            <a:off x="3866077" y="-395830"/>
            <a:ext cx="3898558" cy="3898558"/>
          </a:xfrm>
          <a:prstGeom prst="rect">
            <a:avLst/>
          </a:prstGeom>
        </p:spPr>
      </p:pic>
      <p:sp>
        <p:nvSpPr>
          <p:cNvPr id="6" name="Plassholder for tekst 5">
            <a:extLst>
              <a:ext uri="{FF2B5EF4-FFF2-40B4-BE49-F238E27FC236}">
                <a16:creationId xmlns:a16="http://schemas.microsoft.com/office/drawing/2014/main" id="{7B1EBDD9-666F-CC48-A793-36117E76BC69}"/>
              </a:ext>
            </a:extLst>
          </p:cNvPr>
          <p:cNvSpPr>
            <a:spLocks noGrp="1"/>
          </p:cNvSpPr>
          <p:nvPr>
            <p:ph type="body" sz="quarter" idx="12"/>
          </p:nvPr>
        </p:nvSpPr>
        <p:spPr>
          <a:xfrm>
            <a:off x="2712070" y="4084594"/>
            <a:ext cx="6206573" cy="1889125"/>
          </a:xfrm>
        </p:spPr>
        <p:txBody>
          <a:bodyPr/>
          <a:lstStyle>
            <a:lvl1pPr marL="0" indent="0" algn="ctr">
              <a:buNone/>
              <a:defRPr>
                <a:latin typeface="Roboto Medium" panose="02000000000000000000" pitchFamily="2" charset="0"/>
                <a:ea typeface="Roboto Medium" panose="02000000000000000000" pitchFamily="2" charset="0"/>
                <a:cs typeface="Roboto Medium" panose="02000000000000000000" pitchFamily="2" charset="0"/>
              </a:defRPr>
            </a:lvl1pPr>
            <a:lvl2pPr marL="457200" indent="0" algn="ctr">
              <a:buNone/>
              <a:defRPr>
                <a:latin typeface="Roboto Medium" panose="02000000000000000000" pitchFamily="2" charset="0"/>
                <a:ea typeface="Roboto Medium" panose="02000000000000000000" pitchFamily="2" charset="0"/>
                <a:cs typeface="Roboto Medium" panose="02000000000000000000" pitchFamily="2" charset="0"/>
              </a:defRPr>
            </a:lvl2pPr>
            <a:lvl3pPr marL="914400" indent="0" algn="ctr">
              <a:buNone/>
              <a:defRPr>
                <a:latin typeface="Roboto Medium" panose="02000000000000000000" pitchFamily="2" charset="0"/>
                <a:ea typeface="Roboto Medium" panose="02000000000000000000" pitchFamily="2" charset="0"/>
                <a:cs typeface="Roboto Medium" panose="02000000000000000000" pitchFamily="2" charset="0"/>
              </a:defRPr>
            </a:lvl3pPr>
            <a:lvl4pPr marL="1371600" indent="0" algn="ctr">
              <a:buNone/>
              <a:defRPr>
                <a:latin typeface="Roboto Medium" panose="02000000000000000000" pitchFamily="2" charset="0"/>
                <a:ea typeface="Roboto Medium" panose="02000000000000000000" pitchFamily="2" charset="0"/>
                <a:cs typeface="Roboto Medium" panose="02000000000000000000" pitchFamily="2" charset="0"/>
              </a:defRPr>
            </a:lvl4pPr>
            <a:lvl5pPr marL="1828800" indent="0" algn="ctr">
              <a:buNone/>
              <a:defRPr>
                <a:latin typeface="Roboto Medium" panose="02000000000000000000" pitchFamily="2" charset="0"/>
                <a:ea typeface="Roboto Medium" panose="02000000000000000000" pitchFamily="2" charset="0"/>
                <a:cs typeface="Roboto Medium" panose="02000000000000000000" pitchFamily="2" charset="0"/>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Tree>
    <p:extLst>
      <p:ext uri="{BB962C8B-B14F-4D97-AF65-F5344CB8AC3E}">
        <p14:creationId xmlns:p14="http://schemas.microsoft.com/office/powerpoint/2010/main" val="3214876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verskrift, tekst og innhold med person">
    <p:spTree>
      <p:nvGrpSpPr>
        <p:cNvPr id="1" name=""/>
        <p:cNvGrpSpPr/>
        <p:nvPr/>
      </p:nvGrpSpPr>
      <p:grpSpPr>
        <a:xfrm>
          <a:off x="0" y="0"/>
          <a:ext cx="0" cy="0"/>
          <a:chOff x="0" y="0"/>
          <a:chExt cx="0" cy="0"/>
        </a:xfrm>
      </p:grpSpPr>
      <p:pic>
        <p:nvPicPr>
          <p:cNvPr id="18" name="Bilde 17">
            <a:extLst>
              <a:ext uri="{FF2B5EF4-FFF2-40B4-BE49-F238E27FC236}">
                <a16:creationId xmlns:a16="http://schemas.microsoft.com/office/drawing/2014/main" id="{8733441E-20D3-1E6D-0CCD-65B1EF0B12B0}"/>
              </a:ext>
            </a:extLst>
          </p:cNvPr>
          <p:cNvPicPr>
            <a:picLocks noChangeAspect="1"/>
          </p:cNvPicPr>
          <p:nvPr userDrawn="1"/>
        </p:nvPicPr>
        <p:blipFill>
          <a:blip r:embed="rId2"/>
          <a:stretch>
            <a:fillRect/>
          </a:stretch>
        </p:blipFill>
        <p:spPr>
          <a:xfrm>
            <a:off x="4865147" y="3011696"/>
            <a:ext cx="2136183" cy="3167443"/>
          </a:xfrm>
          <a:prstGeom prst="rect">
            <a:avLst/>
          </a:prstGeom>
        </p:spPr>
      </p:pic>
      <p:sp>
        <p:nvSpPr>
          <p:cNvPr id="2" name="Tittel 1">
            <a:extLst>
              <a:ext uri="{FF2B5EF4-FFF2-40B4-BE49-F238E27FC236}">
                <a16:creationId xmlns:a16="http://schemas.microsoft.com/office/drawing/2014/main" id="{188D16CD-C735-8E47-A4D1-FA3C29E47614}"/>
              </a:ext>
            </a:extLst>
          </p:cNvPr>
          <p:cNvSpPr>
            <a:spLocks noGrp="1"/>
          </p:cNvSpPr>
          <p:nvPr>
            <p:ph type="title"/>
          </p:nvPr>
        </p:nvSpPr>
        <p:spPr>
          <a:xfrm>
            <a:off x="678561" y="728663"/>
            <a:ext cx="5130102" cy="1404936"/>
          </a:xfrm>
        </p:spPr>
        <p:txBody>
          <a:bodyPr anchor="t">
            <a:normAutofit/>
          </a:bodyPr>
          <a:lstStyle>
            <a:lvl1pPr>
              <a:defRPr sz="4000">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sp>
        <p:nvSpPr>
          <p:cNvPr id="4" name="Plassholder for tekst 3">
            <a:extLst>
              <a:ext uri="{FF2B5EF4-FFF2-40B4-BE49-F238E27FC236}">
                <a16:creationId xmlns:a16="http://schemas.microsoft.com/office/drawing/2014/main" id="{70E450A8-D7AC-4E45-A55F-C10ED03A02D1}"/>
              </a:ext>
            </a:extLst>
          </p:cNvPr>
          <p:cNvSpPr>
            <a:spLocks noGrp="1"/>
          </p:cNvSpPr>
          <p:nvPr>
            <p:ph type="body" sz="half" idx="2"/>
          </p:nvPr>
        </p:nvSpPr>
        <p:spPr>
          <a:xfrm>
            <a:off x="678561" y="2440052"/>
            <a:ext cx="5130102" cy="3738060"/>
          </a:xfrm>
        </p:spPr>
        <p:txBody>
          <a:bodyPr>
            <a:normAutofit/>
          </a:bodyPr>
          <a:lstStyle>
            <a:lvl1pPr marL="285750" indent="-285750">
              <a:buFont typeface="Arial" panose="020B0604020202020204" pitchFamily="34" charset="0"/>
              <a:buChar char="•"/>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6" name="Plassholder for innhold 5">
            <a:extLst>
              <a:ext uri="{FF2B5EF4-FFF2-40B4-BE49-F238E27FC236}">
                <a16:creationId xmlns:a16="http://schemas.microsoft.com/office/drawing/2014/main" id="{59B1235D-000A-7445-899E-AEC98A70D556}"/>
              </a:ext>
            </a:extLst>
          </p:cNvPr>
          <p:cNvSpPr>
            <a:spLocks noGrp="1"/>
          </p:cNvSpPr>
          <p:nvPr>
            <p:ph sz="quarter" idx="17"/>
          </p:nvPr>
        </p:nvSpPr>
        <p:spPr>
          <a:xfrm>
            <a:off x="6096000" y="728663"/>
            <a:ext cx="5257800" cy="5437187"/>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pic>
        <p:nvPicPr>
          <p:cNvPr id="3" name="Bilde 2">
            <a:extLst>
              <a:ext uri="{FF2B5EF4-FFF2-40B4-BE49-F238E27FC236}">
                <a16:creationId xmlns:a16="http://schemas.microsoft.com/office/drawing/2014/main" id="{74A66D34-C796-DBE3-CC8C-F9760070F5E1}"/>
              </a:ext>
            </a:extLst>
          </p:cNvPr>
          <p:cNvPicPr>
            <a:picLocks noChangeAspect="1"/>
          </p:cNvPicPr>
          <p:nvPr userDrawn="1"/>
        </p:nvPicPr>
        <p:blipFill>
          <a:blip r:embed="rId3"/>
          <a:stretch>
            <a:fillRect/>
          </a:stretch>
        </p:blipFill>
        <p:spPr>
          <a:xfrm>
            <a:off x="10786782" y="5430838"/>
            <a:ext cx="1396997" cy="1396997"/>
          </a:xfrm>
          <a:prstGeom prst="rect">
            <a:avLst/>
          </a:prstGeom>
        </p:spPr>
      </p:pic>
    </p:spTree>
    <p:extLst>
      <p:ext uri="{BB962C8B-B14F-4D97-AF65-F5344CB8AC3E}">
        <p14:creationId xmlns:p14="http://schemas.microsoft.com/office/powerpoint/2010/main" val="35864093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un bilde og tekst">
    <p:spTree>
      <p:nvGrpSpPr>
        <p:cNvPr id="1" name=""/>
        <p:cNvGrpSpPr/>
        <p:nvPr/>
      </p:nvGrpSpPr>
      <p:grpSpPr>
        <a:xfrm>
          <a:off x="0" y="0"/>
          <a:ext cx="0" cy="0"/>
          <a:chOff x="0" y="0"/>
          <a:chExt cx="0" cy="0"/>
        </a:xfrm>
      </p:grpSpPr>
      <p:sp>
        <p:nvSpPr>
          <p:cNvPr id="3" name="Plassholder for tekst 2">
            <a:extLst>
              <a:ext uri="{FF2B5EF4-FFF2-40B4-BE49-F238E27FC236}">
                <a16:creationId xmlns:a16="http://schemas.microsoft.com/office/drawing/2014/main" id="{5BBFBE21-1389-AB44-B1DB-B072799529F0}"/>
              </a:ext>
            </a:extLst>
          </p:cNvPr>
          <p:cNvSpPr>
            <a:spLocks noGrp="1"/>
          </p:cNvSpPr>
          <p:nvPr>
            <p:ph type="body" sz="quarter" idx="17"/>
          </p:nvPr>
        </p:nvSpPr>
        <p:spPr>
          <a:xfrm>
            <a:off x="7572375" y="728663"/>
            <a:ext cx="3781425" cy="5437187"/>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ilde 5">
            <a:extLst>
              <a:ext uri="{FF2B5EF4-FFF2-40B4-BE49-F238E27FC236}">
                <a16:creationId xmlns:a16="http://schemas.microsoft.com/office/drawing/2014/main" id="{076915CD-C366-7F4F-913F-ACDF0ED7DAC3}"/>
              </a:ext>
            </a:extLst>
          </p:cNvPr>
          <p:cNvSpPr>
            <a:spLocks noGrp="1"/>
          </p:cNvSpPr>
          <p:nvPr>
            <p:ph type="pic" sz="quarter" idx="18"/>
          </p:nvPr>
        </p:nvSpPr>
        <p:spPr>
          <a:xfrm>
            <a:off x="334963" y="333375"/>
            <a:ext cx="6908800" cy="6191250"/>
          </a:xfrm>
        </p:spPr>
        <p:txBody>
          <a:bodyPr/>
          <a:lstStyle/>
          <a:p>
            <a:r>
              <a:rPr lang="nb-NO"/>
              <a:t>Klikk på ikonet for å legge til et bilde</a:t>
            </a:r>
          </a:p>
        </p:txBody>
      </p:sp>
      <p:pic>
        <p:nvPicPr>
          <p:cNvPr id="2" name="Bilde 1">
            <a:extLst>
              <a:ext uri="{FF2B5EF4-FFF2-40B4-BE49-F238E27FC236}">
                <a16:creationId xmlns:a16="http://schemas.microsoft.com/office/drawing/2014/main" id="{5B2AE9C3-1E60-5964-900D-B23D76074934}"/>
              </a:ext>
            </a:extLst>
          </p:cNvPr>
          <p:cNvPicPr>
            <a:picLocks noChangeAspect="1"/>
          </p:cNvPicPr>
          <p:nvPr userDrawn="1"/>
        </p:nvPicPr>
        <p:blipFill>
          <a:blip r:embed="rId2"/>
          <a:stretch>
            <a:fillRect/>
          </a:stretch>
        </p:blipFill>
        <p:spPr>
          <a:xfrm>
            <a:off x="10795003" y="5467351"/>
            <a:ext cx="1396997" cy="1396997"/>
          </a:xfrm>
          <a:prstGeom prst="rect">
            <a:avLst/>
          </a:prstGeom>
        </p:spPr>
      </p:pic>
    </p:spTree>
    <p:extLst>
      <p:ext uri="{BB962C8B-B14F-4D97-AF65-F5344CB8AC3E}">
        <p14:creationId xmlns:p14="http://schemas.microsoft.com/office/powerpoint/2010/main" val="29360870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verskrift, tabellplass">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9EF4ED1-4762-3B40-AF3C-FD2E65FF6160}"/>
              </a:ext>
            </a:extLst>
          </p:cNvPr>
          <p:cNvSpPr>
            <a:spLocks noGrp="1"/>
          </p:cNvSpPr>
          <p:nvPr>
            <p:ph type="title"/>
          </p:nvPr>
        </p:nvSpPr>
        <p:spPr>
          <a:xfrm>
            <a:off x="658813" y="754694"/>
            <a:ext cx="7237412" cy="692142"/>
          </a:xfrm>
        </p:spPr>
        <p:txBody>
          <a:bodyPr/>
          <a:lstStyle/>
          <a:p>
            <a:r>
              <a:rPr lang="nb-NO"/>
              <a:t>Klikk for å redigere tittelstil</a:t>
            </a:r>
          </a:p>
        </p:txBody>
      </p:sp>
      <p:sp>
        <p:nvSpPr>
          <p:cNvPr id="3" name="Plassholder for dato 2">
            <a:extLst>
              <a:ext uri="{FF2B5EF4-FFF2-40B4-BE49-F238E27FC236}">
                <a16:creationId xmlns:a16="http://schemas.microsoft.com/office/drawing/2014/main" id="{0DD6D72C-ADAC-1D43-883D-68E2DF13442A}"/>
              </a:ext>
            </a:extLst>
          </p:cNvPr>
          <p:cNvSpPr>
            <a:spLocks noGrp="1"/>
          </p:cNvSpPr>
          <p:nvPr>
            <p:ph type="dt" sz="half" idx="10"/>
          </p:nvPr>
        </p:nvSpPr>
        <p:spPr/>
        <p:txBody>
          <a:bodyPr/>
          <a:lstStyle/>
          <a:p>
            <a:fld id="{D1009476-28A5-9B42-B318-BA85BEC2BF55}" type="datetime1">
              <a:rPr lang="nb-NO" smtClean="0"/>
              <a:t>10.12.2024</a:t>
            </a:fld>
            <a:endParaRPr lang="nb-NO"/>
          </a:p>
        </p:txBody>
      </p:sp>
      <p:sp>
        <p:nvSpPr>
          <p:cNvPr id="4" name="Plassholder for bunntekst 3">
            <a:extLst>
              <a:ext uri="{FF2B5EF4-FFF2-40B4-BE49-F238E27FC236}">
                <a16:creationId xmlns:a16="http://schemas.microsoft.com/office/drawing/2014/main" id="{7BE05BEA-DBFD-4A4A-81CB-93454B6DBDA7}"/>
              </a:ext>
            </a:extLst>
          </p:cNvPr>
          <p:cNvSpPr>
            <a:spLocks noGrp="1"/>
          </p:cNvSpPr>
          <p:nvPr>
            <p:ph type="ftr" sz="quarter" idx="11"/>
          </p:nvPr>
        </p:nvSpPr>
        <p:spPr/>
        <p:txBody>
          <a:bodyPr/>
          <a:lstStyle/>
          <a:p>
            <a:endParaRPr lang="nb-NO"/>
          </a:p>
        </p:txBody>
      </p:sp>
      <p:sp>
        <p:nvSpPr>
          <p:cNvPr id="6" name="Plassholder for tabell 5">
            <a:extLst>
              <a:ext uri="{FF2B5EF4-FFF2-40B4-BE49-F238E27FC236}">
                <a16:creationId xmlns:a16="http://schemas.microsoft.com/office/drawing/2014/main" id="{F6BAA7D8-A06A-3A43-9CBF-E273C8C1186E}"/>
              </a:ext>
            </a:extLst>
          </p:cNvPr>
          <p:cNvSpPr>
            <a:spLocks noGrp="1"/>
          </p:cNvSpPr>
          <p:nvPr>
            <p:ph type="tbl" sz="quarter" idx="12"/>
          </p:nvPr>
        </p:nvSpPr>
        <p:spPr>
          <a:xfrm>
            <a:off x="658813" y="1844674"/>
            <a:ext cx="10693400" cy="4321175"/>
          </a:xfrm>
        </p:spPr>
        <p:style>
          <a:lnRef idx="2">
            <a:schemeClr val="accent5"/>
          </a:lnRef>
          <a:fillRef idx="1">
            <a:schemeClr val="lt1"/>
          </a:fillRef>
          <a:effectRef idx="0">
            <a:schemeClr val="accent5"/>
          </a:effectRef>
          <a:fontRef idx="minor">
            <a:schemeClr val="dk1"/>
          </a:fontRef>
        </p:style>
        <p:txBody>
          <a:bodyPr/>
          <a:lstStyle>
            <a:lvl1pPr>
              <a:defRPr>
                <a:solidFill>
                  <a:srgbClr val="000000"/>
                </a:solidFill>
              </a:defRPr>
            </a:lvl1pPr>
          </a:lstStyle>
          <a:p>
            <a:r>
              <a:rPr lang="nb-NO"/>
              <a:t>Klikk ikonet for å legge til en tabell</a:t>
            </a:r>
          </a:p>
        </p:txBody>
      </p:sp>
      <p:pic>
        <p:nvPicPr>
          <p:cNvPr id="5" name="Bilde 4">
            <a:extLst>
              <a:ext uri="{FF2B5EF4-FFF2-40B4-BE49-F238E27FC236}">
                <a16:creationId xmlns:a16="http://schemas.microsoft.com/office/drawing/2014/main" id="{E90B899E-5FBF-0E60-E73E-D10ABF4F5E75}"/>
              </a:ext>
            </a:extLst>
          </p:cNvPr>
          <p:cNvPicPr>
            <a:picLocks noChangeAspect="1"/>
          </p:cNvPicPr>
          <p:nvPr userDrawn="1"/>
        </p:nvPicPr>
        <p:blipFill>
          <a:blip r:embed="rId2"/>
          <a:stretch>
            <a:fillRect/>
          </a:stretch>
        </p:blipFill>
        <p:spPr>
          <a:xfrm>
            <a:off x="10834688" y="5461003"/>
            <a:ext cx="1396997" cy="1396997"/>
          </a:xfrm>
          <a:prstGeom prst="rect">
            <a:avLst/>
          </a:prstGeom>
        </p:spPr>
      </p:pic>
    </p:spTree>
    <p:extLst>
      <p:ext uri="{BB962C8B-B14F-4D97-AF65-F5344CB8AC3E}">
        <p14:creationId xmlns:p14="http://schemas.microsoft.com/office/powerpoint/2010/main" val="12284404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ammenlignin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A597564-87FD-2C40-B3C4-01845C8C9F75}"/>
              </a:ext>
            </a:extLst>
          </p:cNvPr>
          <p:cNvSpPr>
            <a:spLocks noGrp="1"/>
          </p:cNvSpPr>
          <p:nvPr>
            <p:ph type="title"/>
          </p:nvPr>
        </p:nvSpPr>
        <p:spPr>
          <a:xfrm>
            <a:off x="658813" y="357123"/>
            <a:ext cx="10515600" cy="622427"/>
          </a:xfrm>
          <a:solidFill>
            <a:schemeClr val="accent1"/>
          </a:solidFill>
        </p:spPr>
        <p:txBody>
          <a:bodyPr>
            <a:noAutofit/>
          </a:bodyPr>
          <a:lstStyle>
            <a:lvl1pPr>
              <a:defRPr sz="4000" b="0">
                <a:solidFill>
                  <a:srgbClr val="FFFFFF"/>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sp>
        <p:nvSpPr>
          <p:cNvPr id="3" name="Plassholder for tekst 2">
            <a:extLst>
              <a:ext uri="{FF2B5EF4-FFF2-40B4-BE49-F238E27FC236}">
                <a16:creationId xmlns:a16="http://schemas.microsoft.com/office/drawing/2014/main" id="{0CB03B73-ECF7-0E41-B6E4-5794B1E464C5}"/>
              </a:ext>
            </a:extLst>
          </p:cNvPr>
          <p:cNvSpPr>
            <a:spLocks noGrp="1"/>
          </p:cNvSpPr>
          <p:nvPr>
            <p:ph type="body" idx="1"/>
          </p:nvPr>
        </p:nvSpPr>
        <p:spPr>
          <a:xfrm>
            <a:off x="658814" y="1219199"/>
            <a:ext cx="4860924" cy="914401"/>
          </a:xfrm>
        </p:spPr>
        <p:txBody>
          <a:bodyPr anchor="b">
            <a:normAutofit/>
          </a:bodyPr>
          <a:lstStyle>
            <a:lvl1pPr marL="0" indent="0">
              <a:buNone/>
              <a:defRPr sz="2400" b="0" i="0">
                <a:latin typeface="Roboto Medium" panose="02000000000000000000" pitchFamily="2" charset="0"/>
                <a:ea typeface="Roboto Medium" panose="02000000000000000000" pitchFamily="2" charset="0"/>
                <a:cs typeface="Roboto Medium" panose="020000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a:extLst>
              <a:ext uri="{FF2B5EF4-FFF2-40B4-BE49-F238E27FC236}">
                <a16:creationId xmlns:a16="http://schemas.microsoft.com/office/drawing/2014/main" id="{7A9B6FFB-8431-074C-A7ED-0AA139F0B4F0}"/>
              </a:ext>
            </a:extLst>
          </p:cNvPr>
          <p:cNvSpPr>
            <a:spLocks noGrp="1"/>
          </p:cNvSpPr>
          <p:nvPr>
            <p:ph sz="half" idx="2"/>
          </p:nvPr>
        </p:nvSpPr>
        <p:spPr>
          <a:xfrm>
            <a:off x="669323" y="2420939"/>
            <a:ext cx="4850415" cy="3744912"/>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a:extLst>
              <a:ext uri="{FF2B5EF4-FFF2-40B4-BE49-F238E27FC236}">
                <a16:creationId xmlns:a16="http://schemas.microsoft.com/office/drawing/2014/main" id="{0BCBBB46-FBAE-D64D-9145-43B8C613A0A9}"/>
              </a:ext>
            </a:extLst>
          </p:cNvPr>
          <p:cNvSpPr>
            <a:spLocks noGrp="1"/>
          </p:cNvSpPr>
          <p:nvPr>
            <p:ph type="body" sz="quarter" idx="3" hasCustomPrompt="1"/>
          </p:nvPr>
        </p:nvSpPr>
        <p:spPr>
          <a:xfrm>
            <a:off x="6096000" y="1198959"/>
            <a:ext cx="5269898" cy="934641"/>
          </a:xfrm>
        </p:spPr>
        <p:txBody>
          <a:bodyPr anchor="b"/>
          <a:lstStyle>
            <a:lvl1pPr marL="0" indent="0">
              <a:buNone/>
              <a:defRPr sz="2400" b="0" i="0">
                <a:latin typeface="Roboto Medium" panose="02000000000000000000" pitchFamily="2" charset="0"/>
                <a:ea typeface="Roboto Medium" panose="02000000000000000000" pitchFamily="2" charset="0"/>
                <a:cs typeface="Roboto Medium" panose="020000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 </a:t>
            </a:r>
          </a:p>
        </p:txBody>
      </p:sp>
      <p:sp>
        <p:nvSpPr>
          <p:cNvPr id="6" name="Plassholder for innhold 5">
            <a:extLst>
              <a:ext uri="{FF2B5EF4-FFF2-40B4-BE49-F238E27FC236}">
                <a16:creationId xmlns:a16="http://schemas.microsoft.com/office/drawing/2014/main" id="{E6D9875D-C926-C04F-81BE-7C80D8495800}"/>
              </a:ext>
            </a:extLst>
          </p:cNvPr>
          <p:cNvSpPr>
            <a:spLocks noGrp="1"/>
          </p:cNvSpPr>
          <p:nvPr>
            <p:ph sz="quarter" idx="4"/>
          </p:nvPr>
        </p:nvSpPr>
        <p:spPr>
          <a:xfrm>
            <a:off x="6106510" y="2420939"/>
            <a:ext cx="5259388" cy="3744912"/>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pic>
        <p:nvPicPr>
          <p:cNvPr id="7" name="Bilde 6">
            <a:extLst>
              <a:ext uri="{FF2B5EF4-FFF2-40B4-BE49-F238E27FC236}">
                <a16:creationId xmlns:a16="http://schemas.microsoft.com/office/drawing/2014/main" id="{61E4F6CF-96DF-2D63-D87F-FEB8CDB47141}"/>
              </a:ext>
            </a:extLst>
          </p:cNvPr>
          <p:cNvPicPr>
            <a:picLocks noChangeAspect="1"/>
          </p:cNvPicPr>
          <p:nvPr userDrawn="1"/>
        </p:nvPicPr>
        <p:blipFill>
          <a:blip r:embed="rId2"/>
          <a:stretch>
            <a:fillRect/>
          </a:stretch>
        </p:blipFill>
        <p:spPr>
          <a:xfrm>
            <a:off x="10786782" y="5461003"/>
            <a:ext cx="1396997" cy="1396997"/>
          </a:xfrm>
          <a:prstGeom prst="rect">
            <a:avLst/>
          </a:prstGeom>
        </p:spPr>
      </p:pic>
    </p:spTree>
    <p:extLst>
      <p:ext uri="{BB962C8B-B14F-4D97-AF65-F5344CB8AC3E}">
        <p14:creationId xmlns:p14="http://schemas.microsoft.com/office/powerpoint/2010/main" val="11705988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To innholdsdel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US"/>
          </a:p>
        </p:txBody>
      </p:sp>
      <p:sp>
        <p:nvSpPr>
          <p:cNvPr id="5" name="Date Placeholder 4"/>
          <p:cNvSpPr>
            <a:spLocks noGrp="1"/>
          </p:cNvSpPr>
          <p:nvPr>
            <p:ph type="dt" sz="half" idx="10"/>
          </p:nvPr>
        </p:nvSpPr>
        <p:spPr/>
        <p:txBody>
          <a:bodyPr/>
          <a:lstStyle/>
          <a:p>
            <a:fld id="{8C1BD6CB-6C63-4FE2-B07C-B26D5820FF55}" type="datetimeFigureOut">
              <a:rPr lang="nb-NO" smtClean="0"/>
              <a:t>10.12.2024</a:t>
            </a:fld>
            <a:endParaRPr lang="nb-NO"/>
          </a:p>
        </p:txBody>
      </p:sp>
      <p:sp>
        <p:nvSpPr>
          <p:cNvPr id="6" name="Footer Placeholder 5"/>
          <p:cNvSpPr>
            <a:spLocks noGrp="1"/>
          </p:cNvSpPr>
          <p:nvPr>
            <p:ph type="ftr" sz="quarter" idx="11"/>
          </p:nvPr>
        </p:nvSpPr>
        <p:spPr/>
        <p:txBody>
          <a:bodyPr/>
          <a:lstStyle/>
          <a:p>
            <a:pPr algn="l"/>
            <a:r>
              <a:rPr lang="nb-NO"/>
              <a:t>[Navn på organisasjonsleddet]</a:t>
            </a:r>
          </a:p>
        </p:txBody>
      </p:sp>
      <p:sp>
        <p:nvSpPr>
          <p:cNvPr id="7" name="Slide Number Placeholder 6"/>
          <p:cNvSpPr>
            <a:spLocks noGrp="1"/>
          </p:cNvSpPr>
          <p:nvPr>
            <p:ph type="sldNum" sz="quarter" idx="12"/>
          </p:nvPr>
        </p:nvSpPr>
        <p:spPr/>
        <p:txBody>
          <a:bodyPr/>
          <a:lstStyle/>
          <a:p>
            <a:fld id="{F7E18201-8597-44C9-8ED7-03E4318A97FB}" type="slidenum">
              <a:rPr lang="nb-NO" smtClean="0"/>
              <a:t>‹#›</a:t>
            </a:fld>
            <a:endParaRPr lang="nb-NO"/>
          </a:p>
        </p:txBody>
      </p:sp>
    </p:spTree>
    <p:extLst>
      <p:ext uri="{BB962C8B-B14F-4D97-AF65-F5344CB8AC3E}">
        <p14:creationId xmlns:p14="http://schemas.microsoft.com/office/powerpoint/2010/main" val="41485779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tel og innho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US"/>
          </a:p>
        </p:txBody>
      </p:sp>
      <p:sp>
        <p:nvSpPr>
          <p:cNvPr id="4" name="Date Placeholder 3"/>
          <p:cNvSpPr>
            <a:spLocks noGrp="1"/>
          </p:cNvSpPr>
          <p:nvPr>
            <p:ph type="dt" sz="half" idx="10"/>
          </p:nvPr>
        </p:nvSpPr>
        <p:spPr/>
        <p:txBody>
          <a:bodyPr/>
          <a:lstStyle/>
          <a:p>
            <a:fld id="{8C1BD6CB-6C63-4FE2-B07C-B26D5820FF55}" type="datetimeFigureOut">
              <a:rPr lang="nb-NO" smtClean="0"/>
              <a:t>10.12.2024</a:t>
            </a:fld>
            <a:endParaRPr lang="nb-NO"/>
          </a:p>
        </p:txBody>
      </p:sp>
      <p:sp>
        <p:nvSpPr>
          <p:cNvPr id="5" name="Footer Placeholder 4"/>
          <p:cNvSpPr>
            <a:spLocks noGrp="1"/>
          </p:cNvSpPr>
          <p:nvPr>
            <p:ph type="ftr" sz="quarter" idx="11"/>
          </p:nvPr>
        </p:nvSpPr>
        <p:spPr/>
        <p:txBody>
          <a:bodyPr/>
          <a:lstStyle/>
          <a:p>
            <a:pPr algn="l"/>
            <a:r>
              <a:rPr lang="nb-NO"/>
              <a:t>[Navn på organisasjonsleddet]</a:t>
            </a:r>
          </a:p>
        </p:txBody>
      </p:sp>
      <p:sp>
        <p:nvSpPr>
          <p:cNvPr id="6" name="Slide Number Placeholder 5"/>
          <p:cNvSpPr>
            <a:spLocks noGrp="1"/>
          </p:cNvSpPr>
          <p:nvPr>
            <p:ph type="sldNum" sz="quarter" idx="12"/>
          </p:nvPr>
        </p:nvSpPr>
        <p:spPr/>
        <p:txBody>
          <a:bodyPr/>
          <a:lstStyle/>
          <a:p>
            <a:fld id="{F7E18201-8597-44C9-8ED7-03E4318A97FB}" type="slidenum">
              <a:rPr lang="nb-NO" smtClean="0"/>
              <a:t>‹#›</a:t>
            </a:fld>
            <a:endParaRPr lang="nb-NO"/>
          </a:p>
        </p:txBody>
      </p:sp>
    </p:spTree>
    <p:extLst>
      <p:ext uri="{BB962C8B-B14F-4D97-AF65-F5344CB8AC3E}">
        <p14:creationId xmlns:p14="http://schemas.microsoft.com/office/powerpoint/2010/main" val="1955871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Overskrift og bilde med bildetekst">
  <p:cSld name="Overskrift og bilde med bildetekst">
    <p:spTree>
      <p:nvGrpSpPr>
        <p:cNvPr id="1" name="Shape 78"/>
        <p:cNvGrpSpPr/>
        <p:nvPr/>
      </p:nvGrpSpPr>
      <p:grpSpPr>
        <a:xfrm>
          <a:off x="0" y="0"/>
          <a:ext cx="0" cy="0"/>
          <a:chOff x="0" y="0"/>
          <a:chExt cx="0" cy="0"/>
        </a:xfrm>
      </p:grpSpPr>
      <p:sp>
        <p:nvSpPr>
          <p:cNvPr id="79" name="Google Shape;79;p13"/>
          <p:cNvSpPr>
            <a:spLocks noGrp="1"/>
          </p:cNvSpPr>
          <p:nvPr>
            <p:ph type="pic" idx="2"/>
          </p:nvPr>
        </p:nvSpPr>
        <p:spPr>
          <a:xfrm>
            <a:off x="345474" y="333375"/>
            <a:ext cx="11017250" cy="5832475"/>
          </a:xfrm>
          <a:prstGeom prst="rect">
            <a:avLst/>
          </a:prstGeom>
          <a:noFill/>
          <a:ln>
            <a:noFill/>
          </a:ln>
        </p:spPr>
      </p:sp>
      <p:sp>
        <p:nvSpPr>
          <p:cNvPr id="80" name="Google Shape;80;p13"/>
          <p:cNvSpPr txBox="1">
            <a:spLocks noGrp="1"/>
          </p:cNvSpPr>
          <p:nvPr>
            <p:ph type="title"/>
          </p:nvPr>
        </p:nvSpPr>
        <p:spPr>
          <a:xfrm>
            <a:off x="658813" y="2876232"/>
            <a:ext cx="10693400" cy="746760"/>
          </a:xfrm>
          <a:prstGeom prst="rect">
            <a:avLst/>
          </a:prstGeom>
          <a:solidFill>
            <a:schemeClr val="accent1"/>
          </a:solidFill>
          <a:ln>
            <a:noFill/>
          </a:ln>
        </p:spPr>
        <p:txBody>
          <a:bodyPr spcFirstLastPara="1" wrap="square" lIns="0" tIns="45700" rIns="91425" bIns="45700" anchor="b" anchorCtr="0">
            <a:noAutofit/>
          </a:bodyPr>
          <a:lstStyle>
            <a:lvl1pPr lvl="0" algn="ctr">
              <a:lnSpc>
                <a:spcPct val="90000"/>
              </a:lnSpc>
              <a:spcBef>
                <a:spcPts val="0"/>
              </a:spcBef>
              <a:spcAft>
                <a:spcPts val="0"/>
              </a:spcAft>
              <a:buClr>
                <a:srgbClr val="FFFFFF"/>
              </a:buClr>
              <a:buSzPts val="4800"/>
              <a:buFont typeface="Roboto Medium"/>
              <a:buNone/>
              <a:defRPr sz="480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nb-NO"/>
              <a:t>Klikk for å redigere tittelstil</a:t>
            </a:r>
            <a:endParaRPr/>
          </a:p>
        </p:txBody>
      </p:sp>
      <p:sp>
        <p:nvSpPr>
          <p:cNvPr id="81" name="Google Shape;81;p13"/>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a:solidFill>
                  <a:schemeClr val="dk1"/>
                </a:solidFill>
                <a:latin typeface="Roboto Medium"/>
                <a:ea typeface="Roboto Medium"/>
                <a:cs typeface="Roboto Medium"/>
                <a:sym typeface="Roboto Medium"/>
              </a:defRPr>
            </a:lvl1pPr>
            <a:lvl2pPr marL="0" marR="0" lvl="1" indent="0" algn="r" rtl="0">
              <a:spcBef>
                <a:spcPts val="0"/>
              </a:spcBef>
              <a:buNone/>
              <a:defRPr sz="1800" b="0" i="0">
                <a:solidFill>
                  <a:schemeClr val="dk1"/>
                </a:solidFill>
                <a:latin typeface="Roboto Medium"/>
                <a:ea typeface="Roboto Medium"/>
                <a:cs typeface="Roboto Medium"/>
                <a:sym typeface="Roboto Medium"/>
              </a:defRPr>
            </a:lvl2pPr>
            <a:lvl3pPr marL="0" marR="0" lvl="2" indent="0" algn="r" rtl="0">
              <a:spcBef>
                <a:spcPts val="0"/>
              </a:spcBef>
              <a:buNone/>
              <a:defRPr sz="1800" b="0" i="0">
                <a:solidFill>
                  <a:schemeClr val="dk1"/>
                </a:solidFill>
                <a:latin typeface="Roboto Medium"/>
                <a:ea typeface="Roboto Medium"/>
                <a:cs typeface="Roboto Medium"/>
                <a:sym typeface="Roboto Medium"/>
              </a:defRPr>
            </a:lvl3pPr>
            <a:lvl4pPr marL="0" marR="0" lvl="3" indent="0" algn="r" rtl="0">
              <a:spcBef>
                <a:spcPts val="0"/>
              </a:spcBef>
              <a:buNone/>
              <a:defRPr sz="1800" b="0" i="0">
                <a:solidFill>
                  <a:schemeClr val="dk1"/>
                </a:solidFill>
                <a:latin typeface="Roboto Medium"/>
                <a:ea typeface="Roboto Medium"/>
                <a:cs typeface="Roboto Medium"/>
                <a:sym typeface="Roboto Medium"/>
              </a:defRPr>
            </a:lvl4pPr>
            <a:lvl5pPr marL="0" marR="0" lvl="4" indent="0" algn="r" rtl="0">
              <a:spcBef>
                <a:spcPts val="0"/>
              </a:spcBef>
              <a:buNone/>
              <a:defRPr sz="1800" b="0" i="0">
                <a:solidFill>
                  <a:schemeClr val="dk1"/>
                </a:solidFill>
                <a:latin typeface="Roboto Medium"/>
                <a:ea typeface="Roboto Medium"/>
                <a:cs typeface="Roboto Medium"/>
                <a:sym typeface="Roboto Medium"/>
              </a:defRPr>
            </a:lvl5pPr>
            <a:lvl6pPr marL="0" marR="0" lvl="5" indent="0" algn="r" rtl="0">
              <a:spcBef>
                <a:spcPts val="0"/>
              </a:spcBef>
              <a:buNone/>
              <a:defRPr sz="1800" b="0" i="0">
                <a:solidFill>
                  <a:schemeClr val="dk1"/>
                </a:solidFill>
                <a:latin typeface="Roboto Medium"/>
                <a:ea typeface="Roboto Medium"/>
                <a:cs typeface="Roboto Medium"/>
                <a:sym typeface="Roboto Medium"/>
              </a:defRPr>
            </a:lvl6pPr>
            <a:lvl7pPr marL="0" marR="0" lvl="6" indent="0" algn="r" rtl="0">
              <a:spcBef>
                <a:spcPts val="0"/>
              </a:spcBef>
              <a:buNone/>
              <a:defRPr sz="1800" b="0" i="0">
                <a:solidFill>
                  <a:schemeClr val="dk1"/>
                </a:solidFill>
                <a:latin typeface="Roboto Medium"/>
                <a:ea typeface="Roboto Medium"/>
                <a:cs typeface="Roboto Medium"/>
                <a:sym typeface="Roboto Medium"/>
              </a:defRPr>
            </a:lvl7pPr>
            <a:lvl8pPr marL="0" marR="0" lvl="7" indent="0" algn="r" rtl="0">
              <a:spcBef>
                <a:spcPts val="0"/>
              </a:spcBef>
              <a:buNone/>
              <a:defRPr sz="1800" b="0" i="0">
                <a:solidFill>
                  <a:schemeClr val="dk1"/>
                </a:solidFill>
                <a:latin typeface="Roboto Medium"/>
                <a:ea typeface="Roboto Medium"/>
                <a:cs typeface="Roboto Medium"/>
                <a:sym typeface="Roboto Medium"/>
              </a:defRPr>
            </a:lvl8pPr>
            <a:lvl9pPr marL="0" marR="0" lvl="8" indent="0" algn="r" rtl="0">
              <a:spcBef>
                <a:spcPts val="0"/>
              </a:spcBef>
              <a:buNone/>
              <a:defRPr sz="1800" b="0" i="0">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
        <p:nvSpPr>
          <p:cNvPr id="82" name="Google Shape;82;p13"/>
          <p:cNvSpPr txBox="1">
            <a:spLocks noGrp="1"/>
          </p:cNvSpPr>
          <p:nvPr>
            <p:ph type="body" idx="1"/>
          </p:nvPr>
        </p:nvSpPr>
        <p:spPr>
          <a:xfrm>
            <a:off x="8724899" y="717550"/>
            <a:ext cx="2638425" cy="657225"/>
          </a:xfrm>
          <a:prstGeom prst="rect">
            <a:avLst/>
          </a:prstGeom>
          <a:solidFill>
            <a:schemeClr val="lt1"/>
          </a:solidFill>
          <a:ln>
            <a:noFill/>
          </a:ln>
        </p:spPr>
        <p:txBody>
          <a:bodyPr spcFirstLastPara="1" wrap="square" lIns="0" tIns="45700" rIns="91425" bIns="45700" anchor="t" anchorCtr="0">
            <a:noAutofit/>
          </a:bodyPr>
          <a:lstStyle>
            <a:lvl1pPr marL="457200" lvl="0" indent="-228600" algn="r">
              <a:lnSpc>
                <a:spcPct val="195454"/>
              </a:lnSpc>
              <a:spcBef>
                <a:spcPts val="1000"/>
              </a:spcBef>
              <a:spcAft>
                <a:spcPts val="0"/>
              </a:spcAft>
              <a:buSzPts val="1100"/>
              <a:buNone/>
              <a:defRPr sz="1100"/>
            </a:lvl1pPr>
            <a:lvl2pPr marL="914400" lvl="1" indent="-228600" algn="l">
              <a:lnSpc>
                <a:spcPct val="195454"/>
              </a:lnSpc>
              <a:spcBef>
                <a:spcPts val="500"/>
              </a:spcBef>
              <a:spcAft>
                <a:spcPts val="0"/>
              </a:spcAft>
              <a:buSzPts val="1100"/>
              <a:buNone/>
              <a:defRPr sz="1100"/>
            </a:lvl2pPr>
            <a:lvl3pPr marL="1371600" lvl="2" indent="-228600" algn="l">
              <a:lnSpc>
                <a:spcPct val="195454"/>
              </a:lnSpc>
              <a:spcBef>
                <a:spcPts val="500"/>
              </a:spcBef>
              <a:spcAft>
                <a:spcPts val="0"/>
              </a:spcAft>
              <a:buSzPts val="1100"/>
              <a:buNone/>
              <a:defRPr sz="1100"/>
            </a:lvl3pPr>
            <a:lvl4pPr marL="1828800" lvl="3" indent="-228600" algn="l">
              <a:lnSpc>
                <a:spcPct val="195454"/>
              </a:lnSpc>
              <a:spcBef>
                <a:spcPts val="500"/>
              </a:spcBef>
              <a:spcAft>
                <a:spcPts val="0"/>
              </a:spcAft>
              <a:buSzPts val="1100"/>
              <a:buNone/>
              <a:defRPr sz="1100"/>
            </a:lvl4pPr>
            <a:lvl5pPr marL="2286000" lvl="4" indent="-228600" algn="l">
              <a:lnSpc>
                <a:spcPct val="195454"/>
              </a:lnSpc>
              <a:spcBef>
                <a:spcPts val="500"/>
              </a:spcBef>
              <a:spcAft>
                <a:spcPts val="0"/>
              </a:spcAft>
              <a:buSzPts val="1100"/>
              <a:buNone/>
              <a:defRPr sz="11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nb-NO"/>
              <a:t>Klikk for å redigere tekststiler i malen</a:t>
            </a:r>
          </a:p>
        </p:txBody>
      </p:sp>
    </p:spTree>
    <p:extLst>
      <p:ext uri="{BB962C8B-B14F-4D97-AF65-F5344CB8AC3E}">
        <p14:creationId xmlns:p14="http://schemas.microsoft.com/office/powerpoint/2010/main" val="16177139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tel">
  <p:cSld name="Tittel">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7572375" y="740699"/>
            <a:ext cx="3779838" cy="1378907"/>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nb-NO"/>
              <a:t>Klikk for å redigere tittelstil</a:t>
            </a:r>
            <a:endParaRPr/>
          </a:p>
        </p:txBody>
      </p:sp>
      <p:sp>
        <p:nvSpPr>
          <p:cNvPr id="74" name="Google Shape;74;p12"/>
          <p:cNvSpPr/>
          <p:nvPr/>
        </p:nvSpPr>
        <p:spPr>
          <a:xfrm>
            <a:off x="334963" y="333375"/>
            <a:ext cx="6943725" cy="584473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75" name="Google Shape;75;p12"/>
          <p:cNvSpPr txBox="1">
            <a:spLocks noGrp="1"/>
          </p:cNvSpPr>
          <p:nvPr>
            <p:ph type="dt" idx="10"/>
          </p:nvPr>
        </p:nvSpPr>
        <p:spPr>
          <a:xfrm>
            <a:off x="334963" y="6539908"/>
            <a:ext cx="1166335" cy="17342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2"/>
          <p:cNvSpPr txBox="1">
            <a:spLocks noGrp="1"/>
          </p:cNvSpPr>
          <p:nvPr>
            <p:ph type="ftr" idx="11"/>
          </p:nvPr>
        </p:nvSpPr>
        <p:spPr>
          <a:xfrm>
            <a:off x="1511808" y="6472075"/>
            <a:ext cx="3971417" cy="236966"/>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2"/>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a:solidFill>
                  <a:schemeClr val="dk1"/>
                </a:solidFill>
                <a:latin typeface="Roboto Medium"/>
                <a:ea typeface="Roboto Medium"/>
                <a:cs typeface="Roboto Medium"/>
                <a:sym typeface="Roboto Medium"/>
              </a:defRPr>
            </a:lvl1pPr>
            <a:lvl2pPr marL="0" marR="0" lvl="1" indent="0" algn="r" rtl="0">
              <a:spcBef>
                <a:spcPts val="0"/>
              </a:spcBef>
              <a:buNone/>
              <a:defRPr sz="1800" b="0" i="0">
                <a:solidFill>
                  <a:schemeClr val="dk1"/>
                </a:solidFill>
                <a:latin typeface="Roboto Medium"/>
                <a:ea typeface="Roboto Medium"/>
                <a:cs typeface="Roboto Medium"/>
                <a:sym typeface="Roboto Medium"/>
              </a:defRPr>
            </a:lvl2pPr>
            <a:lvl3pPr marL="0" marR="0" lvl="2" indent="0" algn="r" rtl="0">
              <a:spcBef>
                <a:spcPts val="0"/>
              </a:spcBef>
              <a:buNone/>
              <a:defRPr sz="1800" b="0" i="0">
                <a:solidFill>
                  <a:schemeClr val="dk1"/>
                </a:solidFill>
                <a:latin typeface="Roboto Medium"/>
                <a:ea typeface="Roboto Medium"/>
                <a:cs typeface="Roboto Medium"/>
                <a:sym typeface="Roboto Medium"/>
              </a:defRPr>
            </a:lvl3pPr>
            <a:lvl4pPr marL="0" marR="0" lvl="3" indent="0" algn="r" rtl="0">
              <a:spcBef>
                <a:spcPts val="0"/>
              </a:spcBef>
              <a:buNone/>
              <a:defRPr sz="1800" b="0" i="0">
                <a:solidFill>
                  <a:schemeClr val="dk1"/>
                </a:solidFill>
                <a:latin typeface="Roboto Medium"/>
                <a:ea typeface="Roboto Medium"/>
                <a:cs typeface="Roboto Medium"/>
                <a:sym typeface="Roboto Medium"/>
              </a:defRPr>
            </a:lvl4pPr>
            <a:lvl5pPr marL="0" marR="0" lvl="4" indent="0" algn="r" rtl="0">
              <a:spcBef>
                <a:spcPts val="0"/>
              </a:spcBef>
              <a:buNone/>
              <a:defRPr sz="1800" b="0" i="0">
                <a:solidFill>
                  <a:schemeClr val="dk1"/>
                </a:solidFill>
                <a:latin typeface="Roboto Medium"/>
                <a:ea typeface="Roboto Medium"/>
                <a:cs typeface="Roboto Medium"/>
                <a:sym typeface="Roboto Medium"/>
              </a:defRPr>
            </a:lvl5pPr>
            <a:lvl6pPr marL="0" marR="0" lvl="5" indent="0" algn="r" rtl="0">
              <a:spcBef>
                <a:spcPts val="0"/>
              </a:spcBef>
              <a:buNone/>
              <a:defRPr sz="1800" b="0" i="0">
                <a:solidFill>
                  <a:schemeClr val="dk1"/>
                </a:solidFill>
                <a:latin typeface="Roboto Medium"/>
                <a:ea typeface="Roboto Medium"/>
                <a:cs typeface="Roboto Medium"/>
                <a:sym typeface="Roboto Medium"/>
              </a:defRPr>
            </a:lvl6pPr>
            <a:lvl7pPr marL="0" marR="0" lvl="6" indent="0" algn="r" rtl="0">
              <a:spcBef>
                <a:spcPts val="0"/>
              </a:spcBef>
              <a:buNone/>
              <a:defRPr sz="1800" b="0" i="0">
                <a:solidFill>
                  <a:schemeClr val="dk1"/>
                </a:solidFill>
                <a:latin typeface="Roboto Medium"/>
                <a:ea typeface="Roboto Medium"/>
                <a:cs typeface="Roboto Medium"/>
                <a:sym typeface="Roboto Medium"/>
              </a:defRPr>
            </a:lvl7pPr>
            <a:lvl8pPr marL="0" marR="0" lvl="7" indent="0" algn="r" rtl="0">
              <a:spcBef>
                <a:spcPts val="0"/>
              </a:spcBef>
              <a:buNone/>
              <a:defRPr sz="1800" b="0" i="0">
                <a:solidFill>
                  <a:schemeClr val="dk1"/>
                </a:solidFill>
                <a:latin typeface="Roboto Medium"/>
                <a:ea typeface="Roboto Medium"/>
                <a:cs typeface="Roboto Medium"/>
                <a:sym typeface="Roboto Medium"/>
              </a:defRPr>
            </a:lvl8pPr>
            <a:lvl9pPr marL="0" marR="0" lvl="8" indent="0" algn="r" rtl="0">
              <a:spcBef>
                <a:spcPts val="0"/>
              </a:spcBef>
              <a:buNone/>
              <a:defRPr sz="1800" b="0" i="0">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Tree>
    <p:extLst>
      <p:ext uri="{BB962C8B-B14F-4D97-AF65-F5344CB8AC3E}">
        <p14:creationId xmlns:p14="http://schemas.microsoft.com/office/powerpoint/2010/main" val="19473392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verskrift, innhold og innhold i boks, med Isa">
  <p:cSld name="1_Overskrift, innhold og innhold i boks, med Isa">
    <p:spTree>
      <p:nvGrpSpPr>
        <p:cNvPr id="1" name="Shape 32"/>
        <p:cNvGrpSpPr/>
        <p:nvPr/>
      </p:nvGrpSpPr>
      <p:grpSpPr>
        <a:xfrm>
          <a:off x="0" y="0"/>
          <a:ext cx="0" cy="0"/>
          <a:chOff x="0" y="0"/>
          <a:chExt cx="0" cy="0"/>
        </a:xfrm>
      </p:grpSpPr>
      <p:sp>
        <p:nvSpPr>
          <p:cNvPr id="33" name="Google Shape;33;p5"/>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u="none" strike="noStrike" cap="none">
                <a:solidFill>
                  <a:schemeClr val="dk1"/>
                </a:solidFill>
                <a:latin typeface="Roboto Medium"/>
                <a:ea typeface="Roboto Medium"/>
                <a:cs typeface="Roboto Medium"/>
                <a:sym typeface="Roboto Medium"/>
              </a:defRPr>
            </a:lvl1pPr>
            <a:lvl2pPr marL="0" marR="0" lvl="1" indent="0" algn="r" rtl="0">
              <a:spcBef>
                <a:spcPts val="0"/>
              </a:spcBef>
              <a:buNone/>
              <a:defRPr sz="1800" b="0" i="0" u="none" strike="noStrike" cap="none">
                <a:solidFill>
                  <a:schemeClr val="dk1"/>
                </a:solidFill>
                <a:latin typeface="Roboto Medium"/>
                <a:ea typeface="Roboto Medium"/>
                <a:cs typeface="Roboto Medium"/>
                <a:sym typeface="Roboto Medium"/>
              </a:defRPr>
            </a:lvl2pPr>
            <a:lvl3pPr marL="0" marR="0" lvl="2" indent="0" algn="r" rtl="0">
              <a:spcBef>
                <a:spcPts val="0"/>
              </a:spcBef>
              <a:buNone/>
              <a:defRPr sz="1800" b="0" i="0" u="none" strike="noStrike" cap="none">
                <a:solidFill>
                  <a:schemeClr val="dk1"/>
                </a:solidFill>
                <a:latin typeface="Roboto Medium"/>
                <a:ea typeface="Roboto Medium"/>
                <a:cs typeface="Roboto Medium"/>
                <a:sym typeface="Roboto Medium"/>
              </a:defRPr>
            </a:lvl3pPr>
            <a:lvl4pPr marL="0" marR="0" lvl="3" indent="0" algn="r" rtl="0">
              <a:spcBef>
                <a:spcPts val="0"/>
              </a:spcBef>
              <a:buNone/>
              <a:defRPr sz="1800" b="0" i="0" u="none" strike="noStrike" cap="none">
                <a:solidFill>
                  <a:schemeClr val="dk1"/>
                </a:solidFill>
                <a:latin typeface="Roboto Medium"/>
                <a:ea typeface="Roboto Medium"/>
                <a:cs typeface="Roboto Medium"/>
                <a:sym typeface="Roboto Medium"/>
              </a:defRPr>
            </a:lvl4pPr>
            <a:lvl5pPr marL="0" marR="0" lvl="4" indent="0" algn="r" rtl="0">
              <a:spcBef>
                <a:spcPts val="0"/>
              </a:spcBef>
              <a:buNone/>
              <a:defRPr sz="1800" b="0" i="0" u="none" strike="noStrike" cap="none">
                <a:solidFill>
                  <a:schemeClr val="dk1"/>
                </a:solidFill>
                <a:latin typeface="Roboto Medium"/>
                <a:ea typeface="Roboto Medium"/>
                <a:cs typeface="Roboto Medium"/>
                <a:sym typeface="Roboto Medium"/>
              </a:defRPr>
            </a:lvl5pPr>
            <a:lvl6pPr marL="0" marR="0" lvl="5" indent="0" algn="r" rtl="0">
              <a:spcBef>
                <a:spcPts val="0"/>
              </a:spcBef>
              <a:buNone/>
              <a:defRPr sz="1800" b="0" i="0" u="none" strike="noStrike" cap="none">
                <a:solidFill>
                  <a:schemeClr val="dk1"/>
                </a:solidFill>
                <a:latin typeface="Roboto Medium"/>
                <a:ea typeface="Roboto Medium"/>
                <a:cs typeface="Roboto Medium"/>
                <a:sym typeface="Roboto Medium"/>
              </a:defRPr>
            </a:lvl6pPr>
            <a:lvl7pPr marL="0" marR="0" lvl="6" indent="0" algn="r" rtl="0">
              <a:spcBef>
                <a:spcPts val="0"/>
              </a:spcBef>
              <a:buNone/>
              <a:defRPr sz="1800" b="0" i="0" u="none" strike="noStrike" cap="none">
                <a:solidFill>
                  <a:schemeClr val="dk1"/>
                </a:solidFill>
                <a:latin typeface="Roboto Medium"/>
                <a:ea typeface="Roboto Medium"/>
                <a:cs typeface="Roboto Medium"/>
                <a:sym typeface="Roboto Medium"/>
              </a:defRPr>
            </a:lvl7pPr>
            <a:lvl8pPr marL="0" marR="0" lvl="7" indent="0" algn="r" rtl="0">
              <a:spcBef>
                <a:spcPts val="0"/>
              </a:spcBef>
              <a:buNone/>
              <a:defRPr sz="1800" b="0" i="0" u="none" strike="noStrike" cap="none">
                <a:solidFill>
                  <a:schemeClr val="dk1"/>
                </a:solidFill>
                <a:latin typeface="Roboto Medium"/>
                <a:ea typeface="Roboto Medium"/>
                <a:cs typeface="Roboto Medium"/>
                <a:sym typeface="Roboto Medium"/>
              </a:defRPr>
            </a:lvl8pPr>
            <a:lvl9pPr marL="0" marR="0" lvl="8" indent="0" algn="r" rtl="0">
              <a:spcBef>
                <a:spcPts val="0"/>
              </a:spcBef>
              <a:buNone/>
              <a:defRPr sz="1800" b="0" i="0" u="none" strike="noStrike" cap="none">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
        <p:nvSpPr>
          <p:cNvPr id="34" name="Google Shape;34;p5"/>
          <p:cNvSpPr/>
          <p:nvPr/>
        </p:nvSpPr>
        <p:spPr>
          <a:xfrm>
            <a:off x="5808662" y="351679"/>
            <a:ext cx="5545137" cy="583247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ibre Franklin"/>
              <a:ea typeface="Libre Franklin"/>
              <a:cs typeface="Libre Franklin"/>
              <a:sym typeface="Libre Franklin"/>
            </a:endParaRPr>
          </a:p>
        </p:txBody>
      </p:sp>
      <p:sp>
        <p:nvSpPr>
          <p:cNvPr id="35" name="Google Shape;35;p5"/>
          <p:cNvSpPr txBox="1">
            <a:spLocks noGrp="1"/>
          </p:cNvSpPr>
          <p:nvPr>
            <p:ph type="body" idx="1"/>
          </p:nvPr>
        </p:nvSpPr>
        <p:spPr>
          <a:xfrm>
            <a:off x="678560" y="2420938"/>
            <a:ext cx="4844700" cy="3756025"/>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Char char="•"/>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nb-NO"/>
              <a:t>Klikk for å redigere tekststiler i malen</a:t>
            </a:r>
          </a:p>
        </p:txBody>
      </p:sp>
      <p:sp>
        <p:nvSpPr>
          <p:cNvPr id="36" name="Google Shape;36;p5"/>
          <p:cNvSpPr txBox="1">
            <a:spLocks noGrp="1"/>
          </p:cNvSpPr>
          <p:nvPr>
            <p:ph type="body" idx="2"/>
          </p:nvPr>
        </p:nvSpPr>
        <p:spPr>
          <a:xfrm>
            <a:off x="6096000" y="746592"/>
            <a:ext cx="4972397" cy="5111306"/>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Char char="•"/>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nb-NO"/>
              <a:t>Klikk for å redigere tekststiler i malen</a:t>
            </a:r>
          </a:p>
        </p:txBody>
      </p:sp>
      <p:pic>
        <p:nvPicPr>
          <p:cNvPr id="37" name="Google Shape;37;p5"/>
          <p:cNvPicPr preferRelativeResize="0"/>
          <p:nvPr/>
        </p:nvPicPr>
        <p:blipFill rotWithShape="1">
          <a:blip r:embed="rId2">
            <a:alphaModFix/>
          </a:blip>
          <a:srcRect/>
          <a:stretch/>
        </p:blipFill>
        <p:spPr>
          <a:xfrm>
            <a:off x="10789293" y="3021967"/>
            <a:ext cx="2135490" cy="3166416"/>
          </a:xfrm>
          <a:prstGeom prst="rect">
            <a:avLst/>
          </a:prstGeom>
          <a:noFill/>
          <a:ln>
            <a:noFill/>
          </a:ln>
        </p:spPr>
      </p:pic>
      <p:sp>
        <p:nvSpPr>
          <p:cNvPr id="38" name="Google Shape;38;p5"/>
          <p:cNvSpPr txBox="1">
            <a:spLocks noGrp="1"/>
          </p:cNvSpPr>
          <p:nvPr>
            <p:ph type="title"/>
          </p:nvPr>
        </p:nvSpPr>
        <p:spPr>
          <a:xfrm>
            <a:off x="678561" y="728663"/>
            <a:ext cx="5130102" cy="1404936"/>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accent1"/>
              </a:buClr>
              <a:buSzPts val="4000"/>
              <a:buFont typeface="Roboto Medium"/>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nb-NO"/>
              <a:t>Klikk for å redigere tittelstil</a:t>
            </a:r>
            <a:endParaRPr/>
          </a:p>
        </p:txBody>
      </p:sp>
    </p:spTree>
    <p:extLst>
      <p:ext uri="{BB962C8B-B14F-4D97-AF65-F5344CB8AC3E}">
        <p14:creationId xmlns:p14="http://schemas.microsoft.com/office/powerpoint/2010/main" val="26209033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Overskrift, tekst og innhold med person">
  <p:cSld name="1_Overskrift, tekst og innhold med person">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678561" y="728663"/>
            <a:ext cx="5130102" cy="1404936"/>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accent1"/>
              </a:buClr>
              <a:buSzPts val="4000"/>
              <a:buFont typeface="Roboto Medium"/>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nb-NO"/>
              <a:t>Klikk for å redigere tittelstil</a:t>
            </a:r>
            <a:endParaRPr/>
          </a:p>
        </p:txBody>
      </p:sp>
      <p:sp>
        <p:nvSpPr>
          <p:cNvPr id="92" name="Google Shape;92;p15"/>
          <p:cNvSpPr txBox="1">
            <a:spLocks noGrp="1"/>
          </p:cNvSpPr>
          <p:nvPr>
            <p:ph type="body" idx="1"/>
          </p:nvPr>
        </p:nvSpPr>
        <p:spPr>
          <a:xfrm>
            <a:off x="678561" y="2440052"/>
            <a:ext cx="5130102" cy="3738060"/>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Font typeface="Arial"/>
              <a:buChar char="•"/>
              <a:defRPr sz="1800"/>
            </a:lvl1pPr>
            <a:lvl2pPr marL="914400" lvl="1" indent="-228600" algn="l">
              <a:lnSpc>
                <a:spcPct val="153571"/>
              </a:lnSpc>
              <a:spcBef>
                <a:spcPts val="500"/>
              </a:spcBef>
              <a:spcAft>
                <a:spcPts val="0"/>
              </a:spcAft>
              <a:buSzPts val="1400"/>
              <a:buNone/>
              <a:defRPr sz="1400"/>
            </a:lvl2pPr>
            <a:lvl3pPr marL="1371600" lvl="2" indent="-228600" algn="l">
              <a:lnSpc>
                <a:spcPct val="179166"/>
              </a:lnSpc>
              <a:spcBef>
                <a:spcPts val="500"/>
              </a:spcBef>
              <a:spcAft>
                <a:spcPts val="0"/>
              </a:spcAft>
              <a:buSzPts val="1200"/>
              <a:buNone/>
              <a:defRPr sz="1200"/>
            </a:lvl3pPr>
            <a:lvl4pPr marL="1828800" lvl="3" indent="-228600" algn="l">
              <a:lnSpc>
                <a:spcPct val="215000"/>
              </a:lnSpc>
              <a:spcBef>
                <a:spcPts val="500"/>
              </a:spcBef>
              <a:spcAft>
                <a:spcPts val="0"/>
              </a:spcAft>
              <a:buSzPts val="1000"/>
              <a:buNone/>
              <a:defRPr sz="1000"/>
            </a:lvl4pPr>
            <a:lvl5pPr marL="2286000" lvl="4" indent="-228600" algn="l">
              <a:lnSpc>
                <a:spcPct val="215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pPr lvl="0"/>
            <a:r>
              <a:rPr lang="nb-NO"/>
              <a:t>Klikk for å redigere tekststiler i malen</a:t>
            </a:r>
          </a:p>
        </p:txBody>
      </p:sp>
      <p:pic>
        <p:nvPicPr>
          <p:cNvPr id="93" name="Google Shape;93;p15"/>
          <p:cNvPicPr preferRelativeResize="0"/>
          <p:nvPr/>
        </p:nvPicPr>
        <p:blipFill rotWithShape="1">
          <a:blip r:embed="rId2">
            <a:alphaModFix/>
          </a:blip>
          <a:srcRect/>
          <a:stretch/>
        </p:blipFill>
        <p:spPr>
          <a:xfrm>
            <a:off x="4896587" y="3011696"/>
            <a:ext cx="2135490" cy="3166416"/>
          </a:xfrm>
          <a:prstGeom prst="rect">
            <a:avLst/>
          </a:prstGeom>
          <a:noFill/>
          <a:ln>
            <a:noFill/>
          </a:ln>
        </p:spPr>
      </p:pic>
      <p:sp>
        <p:nvSpPr>
          <p:cNvPr id="94" name="Google Shape;94;p15"/>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a:solidFill>
                  <a:schemeClr val="dk1"/>
                </a:solidFill>
                <a:latin typeface="Roboto Medium"/>
                <a:ea typeface="Roboto Medium"/>
                <a:cs typeface="Roboto Medium"/>
                <a:sym typeface="Roboto Medium"/>
              </a:defRPr>
            </a:lvl1pPr>
            <a:lvl2pPr marL="0" marR="0" lvl="1" indent="0" algn="r" rtl="0">
              <a:spcBef>
                <a:spcPts val="0"/>
              </a:spcBef>
              <a:buNone/>
              <a:defRPr sz="1800" b="0" i="0">
                <a:solidFill>
                  <a:schemeClr val="dk1"/>
                </a:solidFill>
                <a:latin typeface="Roboto Medium"/>
                <a:ea typeface="Roboto Medium"/>
                <a:cs typeface="Roboto Medium"/>
                <a:sym typeface="Roboto Medium"/>
              </a:defRPr>
            </a:lvl2pPr>
            <a:lvl3pPr marL="0" marR="0" lvl="2" indent="0" algn="r" rtl="0">
              <a:spcBef>
                <a:spcPts val="0"/>
              </a:spcBef>
              <a:buNone/>
              <a:defRPr sz="1800" b="0" i="0">
                <a:solidFill>
                  <a:schemeClr val="dk1"/>
                </a:solidFill>
                <a:latin typeface="Roboto Medium"/>
                <a:ea typeface="Roboto Medium"/>
                <a:cs typeface="Roboto Medium"/>
                <a:sym typeface="Roboto Medium"/>
              </a:defRPr>
            </a:lvl3pPr>
            <a:lvl4pPr marL="0" marR="0" lvl="3" indent="0" algn="r" rtl="0">
              <a:spcBef>
                <a:spcPts val="0"/>
              </a:spcBef>
              <a:buNone/>
              <a:defRPr sz="1800" b="0" i="0">
                <a:solidFill>
                  <a:schemeClr val="dk1"/>
                </a:solidFill>
                <a:latin typeface="Roboto Medium"/>
                <a:ea typeface="Roboto Medium"/>
                <a:cs typeface="Roboto Medium"/>
                <a:sym typeface="Roboto Medium"/>
              </a:defRPr>
            </a:lvl4pPr>
            <a:lvl5pPr marL="0" marR="0" lvl="4" indent="0" algn="r" rtl="0">
              <a:spcBef>
                <a:spcPts val="0"/>
              </a:spcBef>
              <a:buNone/>
              <a:defRPr sz="1800" b="0" i="0">
                <a:solidFill>
                  <a:schemeClr val="dk1"/>
                </a:solidFill>
                <a:latin typeface="Roboto Medium"/>
                <a:ea typeface="Roboto Medium"/>
                <a:cs typeface="Roboto Medium"/>
                <a:sym typeface="Roboto Medium"/>
              </a:defRPr>
            </a:lvl5pPr>
            <a:lvl6pPr marL="0" marR="0" lvl="5" indent="0" algn="r" rtl="0">
              <a:spcBef>
                <a:spcPts val="0"/>
              </a:spcBef>
              <a:buNone/>
              <a:defRPr sz="1800" b="0" i="0">
                <a:solidFill>
                  <a:schemeClr val="dk1"/>
                </a:solidFill>
                <a:latin typeface="Roboto Medium"/>
                <a:ea typeface="Roboto Medium"/>
                <a:cs typeface="Roboto Medium"/>
                <a:sym typeface="Roboto Medium"/>
              </a:defRPr>
            </a:lvl6pPr>
            <a:lvl7pPr marL="0" marR="0" lvl="6" indent="0" algn="r" rtl="0">
              <a:spcBef>
                <a:spcPts val="0"/>
              </a:spcBef>
              <a:buNone/>
              <a:defRPr sz="1800" b="0" i="0">
                <a:solidFill>
                  <a:schemeClr val="dk1"/>
                </a:solidFill>
                <a:latin typeface="Roboto Medium"/>
                <a:ea typeface="Roboto Medium"/>
                <a:cs typeface="Roboto Medium"/>
                <a:sym typeface="Roboto Medium"/>
              </a:defRPr>
            </a:lvl7pPr>
            <a:lvl8pPr marL="0" marR="0" lvl="7" indent="0" algn="r" rtl="0">
              <a:spcBef>
                <a:spcPts val="0"/>
              </a:spcBef>
              <a:buNone/>
              <a:defRPr sz="1800" b="0" i="0">
                <a:solidFill>
                  <a:schemeClr val="dk1"/>
                </a:solidFill>
                <a:latin typeface="Roboto Medium"/>
                <a:ea typeface="Roboto Medium"/>
                <a:cs typeface="Roboto Medium"/>
                <a:sym typeface="Roboto Medium"/>
              </a:defRPr>
            </a:lvl8pPr>
            <a:lvl9pPr marL="0" marR="0" lvl="8" indent="0" algn="r" rtl="0">
              <a:spcBef>
                <a:spcPts val="0"/>
              </a:spcBef>
              <a:buNone/>
              <a:defRPr sz="1800" b="0" i="0">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
        <p:nvSpPr>
          <p:cNvPr id="95" name="Google Shape;95;p15"/>
          <p:cNvSpPr txBox="1">
            <a:spLocks noGrp="1"/>
          </p:cNvSpPr>
          <p:nvPr>
            <p:ph type="body" idx="2"/>
          </p:nvPr>
        </p:nvSpPr>
        <p:spPr>
          <a:xfrm>
            <a:off x="6096000" y="728663"/>
            <a:ext cx="5257800" cy="5437187"/>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Char char="•"/>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nb-NO"/>
              <a:t>Klikk for å redigere tekststiler i malen</a:t>
            </a:r>
          </a:p>
        </p:txBody>
      </p:sp>
    </p:spTree>
    <p:extLst>
      <p:ext uri="{BB962C8B-B14F-4D97-AF65-F5344CB8AC3E}">
        <p14:creationId xmlns:p14="http://schemas.microsoft.com/office/powerpoint/2010/main" val="2562548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lforside med innholdsfortegnelse">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4F964AF3-9889-A24C-A7F8-4E7151CB9FB6}"/>
              </a:ext>
            </a:extLst>
          </p:cNvPr>
          <p:cNvSpPr/>
          <p:nvPr userDrawn="1"/>
        </p:nvSpPr>
        <p:spPr>
          <a:xfrm>
            <a:off x="334963" y="516724"/>
            <a:ext cx="7237412" cy="584473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0" name="Rektangel 9">
            <a:extLst>
              <a:ext uri="{FF2B5EF4-FFF2-40B4-BE49-F238E27FC236}">
                <a16:creationId xmlns:a16="http://schemas.microsoft.com/office/drawing/2014/main" id="{AF9D66B2-D26C-F74C-9495-B6AD368699A2}"/>
              </a:ext>
            </a:extLst>
          </p:cNvPr>
          <p:cNvSpPr/>
          <p:nvPr userDrawn="1"/>
        </p:nvSpPr>
        <p:spPr>
          <a:xfrm>
            <a:off x="7572375" y="333375"/>
            <a:ext cx="3779838" cy="58447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D102B455-A99D-7548-A7D8-B7F900E9B56D}"/>
              </a:ext>
            </a:extLst>
          </p:cNvPr>
          <p:cNvSpPr>
            <a:spLocks noGrp="1"/>
          </p:cNvSpPr>
          <p:nvPr>
            <p:ph type="ctrTitle"/>
          </p:nvPr>
        </p:nvSpPr>
        <p:spPr>
          <a:xfrm>
            <a:off x="658813" y="2133600"/>
            <a:ext cx="5437188" cy="1295400"/>
          </a:xfrm>
        </p:spPr>
        <p:txBody>
          <a:bodyPr lIns="0" anchor="t">
            <a:normAutofit/>
          </a:bodyPr>
          <a:lstStyle>
            <a:lvl1pPr algn="ctr">
              <a:defRPr sz="4000" b="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sp>
        <p:nvSpPr>
          <p:cNvPr id="3" name="Undertittel 2">
            <a:extLst>
              <a:ext uri="{FF2B5EF4-FFF2-40B4-BE49-F238E27FC236}">
                <a16:creationId xmlns:a16="http://schemas.microsoft.com/office/drawing/2014/main" id="{43CF1F1F-35C2-D747-93BA-87B9BED996E4}"/>
              </a:ext>
            </a:extLst>
          </p:cNvPr>
          <p:cNvSpPr>
            <a:spLocks noGrp="1"/>
          </p:cNvSpPr>
          <p:nvPr>
            <p:ph type="subTitle" idx="1"/>
          </p:nvPr>
        </p:nvSpPr>
        <p:spPr>
          <a:xfrm>
            <a:off x="658813" y="4062194"/>
            <a:ext cx="5437187" cy="1655762"/>
          </a:xfrm>
        </p:spPr>
        <p:txBody>
          <a:bodyPr/>
          <a:lstStyle>
            <a:lvl1pPr marL="0" indent="0" algn="ctr">
              <a:buNone/>
              <a:defRPr sz="2400">
                <a:solidFill>
                  <a:srgbClr val="000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p>
        </p:txBody>
      </p:sp>
      <p:sp>
        <p:nvSpPr>
          <p:cNvPr id="9" name="Plassholder for tekst 8">
            <a:extLst>
              <a:ext uri="{FF2B5EF4-FFF2-40B4-BE49-F238E27FC236}">
                <a16:creationId xmlns:a16="http://schemas.microsoft.com/office/drawing/2014/main" id="{EDE6A4B5-A41B-3843-A871-D0899A915210}"/>
              </a:ext>
            </a:extLst>
          </p:cNvPr>
          <p:cNvSpPr>
            <a:spLocks noGrp="1"/>
          </p:cNvSpPr>
          <p:nvPr>
            <p:ph type="body" sz="quarter" idx="13"/>
          </p:nvPr>
        </p:nvSpPr>
        <p:spPr>
          <a:xfrm>
            <a:off x="7900988" y="2133600"/>
            <a:ext cx="3451225" cy="4032250"/>
          </a:xfrm>
        </p:spPr>
        <p:txBody>
          <a:bodyPr/>
          <a:lstStyle>
            <a:lvl1pPr marL="0" indent="0">
              <a:buNone/>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2" name="Plassholder for dato 11">
            <a:extLst>
              <a:ext uri="{FF2B5EF4-FFF2-40B4-BE49-F238E27FC236}">
                <a16:creationId xmlns:a16="http://schemas.microsoft.com/office/drawing/2014/main" id="{C594E877-C98A-B84C-B091-8063E02FF02A}"/>
              </a:ext>
            </a:extLst>
          </p:cNvPr>
          <p:cNvSpPr>
            <a:spLocks noGrp="1"/>
          </p:cNvSpPr>
          <p:nvPr>
            <p:ph type="dt" sz="half" idx="14"/>
          </p:nvPr>
        </p:nvSpPr>
        <p:spPr/>
        <p:txBody>
          <a:bodyPr/>
          <a:lstStyle/>
          <a:p>
            <a:fld id="{5E426BA1-B253-E043-975B-25C7A12BBFAD}" type="datetime1">
              <a:rPr lang="nb-NO" smtClean="0"/>
              <a:t>10.12.2024</a:t>
            </a:fld>
            <a:endParaRPr lang="nb-NO"/>
          </a:p>
        </p:txBody>
      </p:sp>
      <p:sp>
        <p:nvSpPr>
          <p:cNvPr id="13" name="Plassholder for bunntekst 12">
            <a:extLst>
              <a:ext uri="{FF2B5EF4-FFF2-40B4-BE49-F238E27FC236}">
                <a16:creationId xmlns:a16="http://schemas.microsoft.com/office/drawing/2014/main" id="{DCD64CA0-A7DA-C54E-BA0C-2822DA19FD81}"/>
              </a:ext>
            </a:extLst>
          </p:cNvPr>
          <p:cNvSpPr>
            <a:spLocks noGrp="1"/>
          </p:cNvSpPr>
          <p:nvPr>
            <p:ph type="ftr" sz="quarter" idx="15"/>
          </p:nvPr>
        </p:nvSpPr>
        <p:spPr>
          <a:xfrm>
            <a:off x="2048256" y="6541136"/>
            <a:ext cx="5524119" cy="316864"/>
          </a:xfrm>
          <a:prstGeom prst="rect">
            <a:avLst/>
          </a:prstGeom>
        </p:spPr>
        <p:txBody>
          <a:bodyPr/>
          <a:lstStyle/>
          <a:p>
            <a:endParaRPr lang="nb-NO"/>
          </a:p>
        </p:txBody>
      </p:sp>
      <p:pic>
        <p:nvPicPr>
          <p:cNvPr id="11" name="Bilde 10">
            <a:extLst>
              <a:ext uri="{FF2B5EF4-FFF2-40B4-BE49-F238E27FC236}">
                <a16:creationId xmlns:a16="http://schemas.microsoft.com/office/drawing/2014/main" id="{90884B6A-31D6-4E4B-8260-CEF9D4648F43}"/>
              </a:ext>
            </a:extLst>
          </p:cNvPr>
          <p:cNvPicPr>
            <a:picLocks noChangeAspect="1"/>
          </p:cNvPicPr>
          <p:nvPr userDrawn="1"/>
        </p:nvPicPr>
        <p:blipFill>
          <a:blip r:embed="rId2"/>
          <a:stretch>
            <a:fillRect/>
          </a:stretch>
        </p:blipFill>
        <p:spPr>
          <a:xfrm>
            <a:off x="10088284" y="4890075"/>
            <a:ext cx="1396997" cy="1396997"/>
          </a:xfrm>
          <a:prstGeom prst="rect">
            <a:avLst/>
          </a:prstGeom>
        </p:spPr>
      </p:pic>
      <p:pic>
        <p:nvPicPr>
          <p:cNvPr id="17" name="Bilde 16">
            <a:extLst>
              <a:ext uri="{FF2B5EF4-FFF2-40B4-BE49-F238E27FC236}">
                <a16:creationId xmlns:a16="http://schemas.microsoft.com/office/drawing/2014/main" id="{362E7A62-DDBA-C7A5-BE47-58C559A4D2A6}"/>
              </a:ext>
            </a:extLst>
          </p:cNvPr>
          <p:cNvPicPr>
            <a:picLocks noChangeAspect="1"/>
          </p:cNvPicPr>
          <p:nvPr userDrawn="1"/>
        </p:nvPicPr>
        <p:blipFill>
          <a:blip r:embed="rId3"/>
          <a:stretch>
            <a:fillRect/>
          </a:stretch>
        </p:blipFill>
        <p:spPr>
          <a:xfrm>
            <a:off x="6384738" y="3293034"/>
            <a:ext cx="1937480" cy="2872815"/>
          </a:xfrm>
          <a:prstGeom prst="rect">
            <a:avLst/>
          </a:prstGeom>
        </p:spPr>
      </p:pic>
    </p:spTree>
    <p:extLst>
      <p:ext uri="{BB962C8B-B14F-4D97-AF65-F5344CB8AC3E}">
        <p14:creationId xmlns:p14="http://schemas.microsoft.com/office/powerpoint/2010/main" val="1213939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Overskrift, tabellplass">
  <p:cSld name="1_Overskrift, tabellplass">
    <p:spTree>
      <p:nvGrpSpPr>
        <p:cNvPr id="1" name="Shape 47"/>
        <p:cNvGrpSpPr/>
        <p:nvPr/>
      </p:nvGrpSpPr>
      <p:grpSpPr>
        <a:xfrm>
          <a:off x="0" y="0"/>
          <a:ext cx="0" cy="0"/>
          <a:chOff x="0" y="0"/>
          <a:chExt cx="0" cy="0"/>
        </a:xfrm>
      </p:grpSpPr>
      <p:sp>
        <p:nvSpPr>
          <p:cNvPr id="48" name="Google Shape;48;p8"/>
          <p:cNvSpPr txBox="1">
            <a:spLocks noGrp="1"/>
          </p:cNvSpPr>
          <p:nvPr>
            <p:ph type="title"/>
          </p:nvPr>
        </p:nvSpPr>
        <p:spPr>
          <a:xfrm>
            <a:off x="658813" y="754694"/>
            <a:ext cx="7237412" cy="692142"/>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nb-NO"/>
              <a:t>Klikk for å redigere tittelstil</a:t>
            </a:r>
            <a:endParaRPr/>
          </a:p>
        </p:txBody>
      </p:sp>
      <p:sp>
        <p:nvSpPr>
          <p:cNvPr id="49" name="Google Shape;49;p8"/>
          <p:cNvSpPr txBox="1">
            <a:spLocks noGrp="1"/>
          </p:cNvSpPr>
          <p:nvPr>
            <p:ph type="dt" idx="10"/>
          </p:nvPr>
        </p:nvSpPr>
        <p:spPr>
          <a:xfrm>
            <a:off x="334963" y="6539908"/>
            <a:ext cx="1166335" cy="17342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8"/>
          <p:cNvSpPr txBox="1">
            <a:spLocks noGrp="1"/>
          </p:cNvSpPr>
          <p:nvPr>
            <p:ph type="ftr" idx="11"/>
          </p:nvPr>
        </p:nvSpPr>
        <p:spPr>
          <a:xfrm>
            <a:off x="1511808" y="6472075"/>
            <a:ext cx="3971417" cy="236966"/>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8"/>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u="none" strike="noStrike" cap="none">
                <a:solidFill>
                  <a:schemeClr val="dk1"/>
                </a:solidFill>
                <a:latin typeface="Roboto Medium"/>
                <a:ea typeface="Roboto Medium"/>
                <a:cs typeface="Roboto Medium"/>
                <a:sym typeface="Roboto Medium"/>
              </a:defRPr>
            </a:lvl1pPr>
            <a:lvl2pPr marL="0" marR="0" lvl="1" indent="0" algn="r" rtl="0">
              <a:spcBef>
                <a:spcPts val="0"/>
              </a:spcBef>
              <a:buNone/>
              <a:defRPr sz="1800" b="0" i="0" u="none" strike="noStrike" cap="none">
                <a:solidFill>
                  <a:schemeClr val="dk1"/>
                </a:solidFill>
                <a:latin typeface="Roboto Medium"/>
                <a:ea typeface="Roboto Medium"/>
                <a:cs typeface="Roboto Medium"/>
                <a:sym typeface="Roboto Medium"/>
              </a:defRPr>
            </a:lvl2pPr>
            <a:lvl3pPr marL="0" marR="0" lvl="2" indent="0" algn="r" rtl="0">
              <a:spcBef>
                <a:spcPts val="0"/>
              </a:spcBef>
              <a:buNone/>
              <a:defRPr sz="1800" b="0" i="0" u="none" strike="noStrike" cap="none">
                <a:solidFill>
                  <a:schemeClr val="dk1"/>
                </a:solidFill>
                <a:latin typeface="Roboto Medium"/>
                <a:ea typeface="Roboto Medium"/>
                <a:cs typeface="Roboto Medium"/>
                <a:sym typeface="Roboto Medium"/>
              </a:defRPr>
            </a:lvl3pPr>
            <a:lvl4pPr marL="0" marR="0" lvl="3" indent="0" algn="r" rtl="0">
              <a:spcBef>
                <a:spcPts val="0"/>
              </a:spcBef>
              <a:buNone/>
              <a:defRPr sz="1800" b="0" i="0" u="none" strike="noStrike" cap="none">
                <a:solidFill>
                  <a:schemeClr val="dk1"/>
                </a:solidFill>
                <a:latin typeface="Roboto Medium"/>
                <a:ea typeface="Roboto Medium"/>
                <a:cs typeface="Roboto Medium"/>
                <a:sym typeface="Roboto Medium"/>
              </a:defRPr>
            </a:lvl4pPr>
            <a:lvl5pPr marL="0" marR="0" lvl="4" indent="0" algn="r" rtl="0">
              <a:spcBef>
                <a:spcPts val="0"/>
              </a:spcBef>
              <a:buNone/>
              <a:defRPr sz="1800" b="0" i="0" u="none" strike="noStrike" cap="none">
                <a:solidFill>
                  <a:schemeClr val="dk1"/>
                </a:solidFill>
                <a:latin typeface="Roboto Medium"/>
                <a:ea typeface="Roboto Medium"/>
                <a:cs typeface="Roboto Medium"/>
                <a:sym typeface="Roboto Medium"/>
              </a:defRPr>
            </a:lvl5pPr>
            <a:lvl6pPr marL="0" marR="0" lvl="5" indent="0" algn="r" rtl="0">
              <a:spcBef>
                <a:spcPts val="0"/>
              </a:spcBef>
              <a:buNone/>
              <a:defRPr sz="1800" b="0" i="0" u="none" strike="noStrike" cap="none">
                <a:solidFill>
                  <a:schemeClr val="dk1"/>
                </a:solidFill>
                <a:latin typeface="Roboto Medium"/>
                <a:ea typeface="Roboto Medium"/>
                <a:cs typeface="Roboto Medium"/>
                <a:sym typeface="Roboto Medium"/>
              </a:defRPr>
            </a:lvl6pPr>
            <a:lvl7pPr marL="0" marR="0" lvl="6" indent="0" algn="r" rtl="0">
              <a:spcBef>
                <a:spcPts val="0"/>
              </a:spcBef>
              <a:buNone/>
              <a:defRPr sz="1800" b="0" i="0" u="none" strike="noStrike" cap="none">
                <a:solidFill>
                  <a:schemeClr val="dk1"/>
                </a:solidFill>
                <a:latin typeface="Roboto Medium"/>
                <a:ea typeface="Roboto Medium"/>
                <a:cs typeface="Roboto Medium"/>
                <a:sym typeface="Roboto Medium"/>
              </a:defRPr>
            </a:lvl7pPr>
            <a:lvl8pPr marL="0" marR="0" lvl="7" indent="0" algn="r" rtl="0">
              <a:spcBef>
                <a:spcPts val="0"/>
              </a:spcBef>
              <a:buNone/>
              <a:defRPr sz="1800" b="0" i="0" u="none" strike="noStrike" cap="none">
                <a:solidFill>
                  <a:schemeClr val="dk1"/>
                </a:solidFill>
                <a:latin typeface="Roboto Medium"/>
                <a:ea typeface="Roboto Medium"/>
                <a:cs typeface="Roboto Medium"/>
                <a:sym typeface="Roboto Medium"/>
              </a:defRPr>
            </a:lvl8pPr>
            <a:lvl9pPr marL="0" marR="0" lvl="8" indent="0" algn="r" rtl="0">
              <a:spcBef>
                <a:spcPts val="0"/>
              </a:spcBef>
              <a:buNone/>
              <a:defRPr sz="1800" b="0" i="0" u="none" strike="noStrike" cap="none">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Tree>
    <p:extLst>
      <p:ext uri="{BB962C8B-B14F-4D97-AF65-F5344CB8AC3E}">
        <p14:creationId xmlns:p14="http://schemas.microsoft.com/office/powerpoint/2010/main" val="31818285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Overskrift og innhold">
  <p:cSld name="1_Overskrift og innhold">
    <p:spTree>
      <p:nvGrpSpPr>
        <p:cNvPr id="1" name="Shape 21"/>
        <p:cNvGrpSpPr/>
        <p:nvPr/>
      </p:nvGrpSpPr>
      <p:grpSpPr>
        <a:xfrm>
          <a:off x="0" y="0"/>
          <a:ext cx="0" cy="0"/>
          <a:chOff x="0" y="0"/>
          <a:chExt cx="0" cy="0"/>
        </a:xfrm>
      </p:grpSpPr>
      <p:sp>
        <p:nvSpPr>
          <p:cNvPr id="22" name="Google Shape;22;p3"/>
          <p:cNvSpPr txBox="1">
            <a:spLocks noGrp="1"/>
          </p:cNvSpPr>
          <p:nvPr>
            <p:ph type="body" idx="1"/>
          </p:nvPr>
        </p:nvSpPr>
        <p:spPr>
          <a:xfrm>
            <a:off x="6096000" y="2133600"/>
            <a:ext cx="5270500" cy="4051300"/>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Char char="•"/>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nb-NO"/>
              <a:t>Klikk for å redigere tekststiler i malen</a:t>
            </a:r>
          </a:p>
        </p:txBody>
      </p:sp>
      <p:sp>
        <p:nvSpPr>
          <p:cNvPr id="23" name="Google Shape;23;p3"/>
          <p:cNvSpPr txBox="1">
            <a:spLocks noGrp="1"/>
          </p:cNvSpPr>
          <p:nvPr>
            <p:ph type="title"/>
          </p:nvPr>
        </p:nvSpPr>
        <p:spPr>
          <a:xfrm>
            <a:off x="658813" y="728663"/>
            <a:ext cx="5149850" cy="1404937"/>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nb-NO"/>
              <a:t>Klikk for å redigere tittelstil</a:t>
            </a:r>
            <a:endParaRPr/>
          </a:p>
        </p:txBody>
      </p:sp>
      <p:sp>
        <p:nvSpPr>
          <p:cNvPr id="24" name="Google Shape;24;p3"/>
          <p:cNvSpPr txBox="1">
            <a:spLocks noGrp="1"/>
          </p:cNvSpPr>
          <p:nvPr>
            <p:ph type="dt" idx="10"/>
          </p:nvPr>
        </p:nvSpPr>
        <p:spPr>
          <a:xfrm>
            <a:off x="334963" y="6539908"/>
            <a:ext cx="1166335" cy="17342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3"/>
          <p:cNvSpPr txBox="1">
            <a:spLocks noGrp="1"/>
          </p:cNvSpPr>
          <p:nvPr>
            <p:ph type="ftr" idx="11"/>
          </p:nvPr>
        </p:nvSpPr>
        <p:spPr>
          <a:xfrm>
            <a:off x="1511808" y="6472075"/>
            <a:ext cx="3971417" cy="236966"/>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3"/>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u="none" strike="noStrike" cap="none">
                <a:solidFill>
                  <a:schemeClr val="dk1"/>
                </a:solidFill>
                <a:latin typeface="Roboto Medium"/>
                <a:ea typeface="Roboto Medium"/>
                <a:cs typeface="Roboto Medium"/>
                <a:sym typeface="Roboto Medium"/>
              </a:defRPr>
            </a:lvl1pPr>
            <a:lvl2pPr marL="0" marR="0" lvl="1" indent="0" algn="r" rtl="0">
              <a:spcBef>
                <a:spcPts val="0"/>
              </a:spcBef>
              <a:buNone/>
              <a:defRPr sz="1800" b="0" i="0" u="none" strike="noStrike" cap="none">
                <a:solidFill>
                  <a:schemeClr val="dk1"/>
                </a:solidFill>
                <a:latin typeface="Roboto Medium"/>
                <a:ea typeface="Roboto Medium"/>
                <a:cs typeface="Roboto Medium"/>
                <a:sym typeface="Roboto Medium"/>
              </a:defRPr>
            </a:lvl2pPr>
            <a:lvl3pPr marL="0" marR="0" lvl="2" indent="0" algn="r" rtl="0">
              <a:spcBef>
                <a:spcPts val="0"/>
              </a:spcBef>
              <a:buNone/>
              <a:defRPr sz="1800" b="0" i="0" u="none" strike="noStrike" cap="none">
                <a:solidFill>
                  <a:schemeClr val="dk1"/>
                </a:solidFill>
                <a:latin typeface="Roboto Medium"/>
                <a:ea typeface="Roboto Medium"/>
                <a:cs typeface="Roboto Medium"/>
                <a:sym typeface="Roboto Medium"/>
              </a:defRPr>
            </a:lvl3pPr>
            <a:lvl4pPr marL="0" marR="0" lvl="3" indent="0" algn="r" rtl="0">
              <a:spcBef>
                <a:spcPts val="0"/>
              </a:spcBef>
              <a:buNone/>
              <a:defRPr sz="1800" b="0" i="0" u="none" strike="noStrike" cap="none">
                <a:solidFill>
                  <a:schemeClr val="dk1"/>
                </a:solidFill>
                <a:latin typeface="Roboto Medium"/>
                <a:ea typeface="Roboto Medium"/>
                <a:cs typeface="Roboto Medium"/>
                <a:sym typeface="Roboto Medium"/>
              </a:defRPr>
            </a:lvl4pPr>
            <a:lvl5pPr marL="0" marR="0" lvl="4" indent="0" algn="r" rtl="0">
              <a:spcBef>
                <a:spcPts val="0"/>
              </a:spcBef>
              <a:buNone/>
              <a:defRPr sz="1800" b="0" i="0" u="none" strike="noStrike" cap="none">
                <a:solidFill>
                  <a:schemeClr val="dk1"/>
                </a:solidFill>
                <a:latin typeface="Roboto Medium"/>
                <a:ea typeface="Roboto Medium"/>
                <a:cs typeface="Roboto Medium"/>
                <a:sym typeface="Roboto Medium"/>
              </a:defRPr>
            </a:lvl5pPr>
            <a:lvl6pPr marL="0" marR="0" lvl="5" indent="0" algn="r" rtl="0">
              <a:spcBef>
                <a:spcPts val="0"/>
              </a:spcBef>
              <a:buNone/>
              <a:defRPr sz="1800" b="0" i="0" u="none" strike="noStrike" cap="none">
                <a:solidFill>
                  <a:schemeClr val="dk1"/>
                </a:solidFill>
                <a:latin typeface="Roboto Medium"/>
                <a:ea typeface="Roboto Medium"/>
                <a:cs typeface="Roboto Medium"/>
                <a:sym typeface="Roboto Medium"/>
              </a:defRPr>
            </a:lvl6pPr>
            <a:lvl7pPr marL="0" marR="0" lvl="6" indent="0" algn="r" rtl="0">
              <a:spcBef>
                <a:spcPts val="0"/>
              </a:spcBef>
              <a:buNone/>
              <a:defRPr sz="1800" b="0" i="0" u="none" strike="noStrike" cap="none">
                <a:solidFill>
                  <a:schemeClr val="dk1"/>
                </a:solidFill>
                <a:latin typeface="Roboto Medium"/>
                <a:ea typeface="Roboto Medium"/>
                <a:cs typeface="Roboto Medium"/>
                <a:sym typeface="Roboto Medium"/>
              </a:defRPr>
            </a:lvl7pPr>
            <a:lvl8pPr marL="0" marR="0" lvl="7" indent="0" algn="r" rtl="0">
              <a:spcBef>
                <a:spcPts val="0"/>
              </a:spcBef>
              <a:buNone/>
              <a:defRPr sz="1800" b="0" i="0" u="none" strike="noStrike" cap="none">
                <a:solidFill>
                  <a:schemeClr val="dk1"/>
                </a:solidFill>
                <a:latin typeface="Roboto Medium"/>
                <a:ea typeface="Roboto Medium"/>
                <a:cs typeface="Roboto Medium"/>
                <a:sym typeface="Roboto Medium"/>
              </a:defRPr>
            </a:lvl8pPr>
            <a:lvl9pPr marL="0" marR="0" lvl="8" indent="0" algn="r" rtl="0">
              <a:spcBef>
                <a:spcPts val="0"/>
              </a:spcBef>
              <a:buNone/>
              <a:defRPr sz="1800" b="0" i="0" u="none" strike="noStrike" cap="none">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Tree>
    <p:extLst>
      <p:ext uri="{BB962C8B-B14F-4D97-AF65-F5344CB8AC3E}">
        <p14:creationId xmlns:p14="http://schemas.microsoft.com/office/powerpoint/2010/main" val="5449014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Kun bilde og tekst">
  <p:cSld name="1_Kun bilde og tekst">
    <p:spTree>
      <p:nvGrpSpPr>
        <p:cNvPr id="1" name="Shape 96"/>
        <p:cNvGrpSpPr/>
        <p:nvPr/>
      </p:nvGrpSpPr>
      <p:grpSpPr>
        <a:xfrm>
          <a:off x="0" y="0"/>
          <a:ext cx="0" cy="0"/>
          <a:chOff x="0" y="0"/>
          <a:chExt cx="0" cy="0"/>
        </a:xfrm>
      </p:grpSpPr>
      <p:sp>
        <p:nvSpPr>
          <p:cNvPr id="97" name="Google Shape;97;p16"/>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a:solidFill>
                  <a:schemeClr val="dk1"/>
                </a:solidFill>
                <a:latin typeface="Roboto Medium"/>
                <a:ea typeface="Roboto Medium"/>
                <a:cs typeface="Roboto Medium"/>
                <a:sym typeface="Roboto Medium"/>
              </a:defRPr>
            </a:lvl1pPr>
            <a:lvl2pPr marL="0" marR="0" lvl="1" indent="0" algn="r" rtl="0">
              <a:spcBef>
                <a:spcPts val="0"/>
              </a:spcBef>
              <a:buNone/>
              <a:defRPr sz="1800" b="0" i="0">
                <a:solidFill>
                  <a:schemeClr val="dk1"/>
                </a:solidFill>
                <a:latin typeface="Roboto Medium"/>
                <a:ea typeface="Roboto Medium"/>
                <a:cs typeface="Roboto Medium"/>
                <a:sym typeface="Roboto Medium"/>
              </a:defRPr>
            </a:lvl2pPr>
            <a:lvl3pPr marL="0" marR="0" lvl="2" indent="0" algn="r" rtl="0">
              <a:spcBef>
                <a:spcPts val="0"/>
              </a:spcBef>
              <a:buNone/>
              <a:defRPr sz="1800" b="0" i="0">
                <a:solidFill>
                  <a:schemeClr val="dk1"/>
                </a:solidFill>
                <a:latin typeface="Roboto Medium"/>
                <a:ea typeface="Roboto Medium"/>
                <a:cs typeface="Roboto Medium"/>
                <a:sym typeface="Roboto Medium"/>
              </a:defRPr>
            </a:lvl3pPr>
            <a:lvl4pPr marL="0" marR="0" lvl="3" indent="0" algn="r" rtl="0">
              <a:spcBef>
                <a:spcPts val="0"/>
              </a:spcBef>
              <a:buNone/>
              <a:defRPr sz="1800" b="0" i="0">
                <a:solidFill>
                  <a:schemeClr val="dk1"/>
                </a:solidFill>
                <a:latin typeface="Roboto Medium"/>
                <a:ea typeface="Roboto Medium"/>
                <a:cs typeface="Roboto Medium"/>
                <a:sym typeface="Roboto Medium"/>
              </a:defRPr>
            </a:lvl4pPr>
            <a:lvl5pPr marL="0" marR="0" lvl="4" indent="0" algn="r" rtl="0">
              <a:spcBef>
                <a:spcPts val="0"/>
              </a:spcBef>
              <a:buNone/>
              <a:defRPr sz="1800" b="0" i="0">
                <a:solidFill>
                  <a:schemeClr val="dk1"/>
                </a:solidFill>
                <a:latin typeface="Roboto Medium"/>
                <a:ea typeface="Roboto Medium"/>
                <a:cs typeface="Roboto Medium"/>
                <a:sym typeface="Roboto Medium"/>
              </a:defRPr>
            </a:lvl5pPr>
            <a:lvl6pPr marL="0" marR="0" lvl="5" indent="0" algn="r" rtl="0">
              <a:spcBef>
                <a:spcPts val="0"/>
              </a:spcBef>
              <a:buNone/>
              <a:defRPr sz="1800" b="0" i="0">
                <a:solidFill>
                  <a:schemeClr val="dk1"/>
                </a:solidFill>
                <a:latin typeface="Roboto Medium"/>
                <a:ea typeface="Roboto Medium"/>
                <a:cs typeface="Roboto Medium"/>
                <a:sym typeface="Roboto Medium"/>
              </a:defRPr>
            </a:lvl6pPr>
            <a:lvl7pPr marL="0" marR="0" lvl="6" indent="0" algn="r" rtl="0">
              <a:spcBef>
                <a:spcPts val="0"/>
              </a:spcBef>
              <a:buNone/>
              <a:defRPr sz="1800" b="0" i="0">
                <a:solidFill>
                  <a:schemeClr val="dk1"/>
                </a:solidFill>
                <a:latin typeface="Roboto Medium"/>
                <a:ea typeface="Roboto Medium"/>
                <a:cs typeface="Roboto Medium"/>
                <a:sym typeface="Roboto Medium"/>
              </a:defRPr>
            </a:lvl7pPr>
            <a:lvl8pPr marL="0" marR="0" lvl="7" indent="0" algn="r" rtl="0">
              <a:spcBef>
                <a:spcPts val="0"/>
              </a:spcBef>
              <a:buNone/>
              <a:defRPr sz="1800" b="0" i="0">
                <a:solidFill>
                  <a:schemeClr val="dk1"/>
                </a:solidFill>
                <a:latin typeface="Roboto Medium"/>
                <a:ea typeface="Roboto Medium"/>
                <a:cs typeface="Roboto Medium"/>
                <a:sym typeface="Roboto Medium"/>
              </a:defRPr>
            </a:lvl8pPr>
            <a:lvl9pPr marL="0" marR="0" lvl="8" indent="0" algn="r" rtl="0">
              <a:spcBef>
                <a:spcPts val="0"/>
              </a:spcBef>
              <a:buNone/>
              <a:defRPr sz="1800" b="0" i="0">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
        <p:nvSpPr>
          <p:cNvPr id="98" name="Google Shape;98;p16"/>
          <p:cNvSpPr txBox="1">
            <a:spLocks noGrp="1"/>
          </p:cNvSpPr>
          <p:nvPr>
            <p:ph type="body" idx="1"/>
          </p:nvPr>
        </p:nvSpPr>
        <p:spPr>
          <a:xfrm>
            <a:off x="7572375" y="728663"/>
            <a:ext cx="3781425" cy="5437187"/>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Char char="•"/>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nb-NO"/>
              <a:t>Klikk for å redigere tekststiler i malen</a:t>
            </a:r>
          </a:p>
        </p:txBody>
      </p:sp>
      <p:sp>
        <p:nvSpPr>
          <p:cNvPr id="99" name="Google Shape;99;p16"/>
          <p:cNvSpPr>
            <a:spLocks noGrp="1"/>
          </p:cNvSpPr>
          <p:nvPr>
            <p:ph type="pic" idx="2"/>
          </p:nvPr>
        </p:nvSpPr>
        <p:spPr>
          <a:xfrm>
            <a:off x="334963" y="333375"/>
            <a:ext cx="6908800" cy="6191250"/>
          </a:xfrm>
          <a:prstGeom prst="rect">
            <a:avLst/>
          </a:prstGeom>
          <a:noFill/>
          <a:ln>
            <a:noFill/>
          </a:ln>
        </p:spPr>
      </p:sp>
    </p:spTree>
    <p:extLst>
      <p:ext uri="{BB962C8B-B14F-4D97-AF65-F5344CB8AC3E}">
        <p14:creationId xmlns:p14="http://schemas.microsoft.com/office/powerpoint/2010/main" val="2091660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Forside">
  <p:cSld name="1_Forside">
    <p:spTree>
      <p:nvGrpSpPr>
        <p:cNvPr id="1" name="Shape 14"/>
        <p:cNvGrpSpPr/>
        <p:nvPr/>
      </p:nvGrpSpPr>
      <p:grpSpPr>
        <a:xfrm>
          <a:off x="0" y="0"/>
          <a:ext cx="0" cy="0"/>
          <a:chOff x="0" y="0"/>
          <a:chExt cx="0" cy="0"/>
        </a:xfrm>
      </p:grpSpPr>
      <p:sp>
        <p:nvSpPr>
          <p:cNvPr id="15" name="Google Shape;15;p2"/>
          <p:cNvSpPr/>
          <p:nvPr/>
        </p:nvSpPr>
        <p:spPr>
          <a:xfrm>
            <a:off x="334963" y="333375"/>
            <a:ext cx="11522075" cy="583247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ibre Franklin"/>
              <a:ea typeface="Libre Franklin"/>
              <a:cs typeface="Libre Franklin"/>
              <a:sym typeface="Libre Franklin"/>
            </a:endParaRPr>
          </a:p>
        </p:txBody>
      </p:sp>
      <p:sp>
        <p:nvSpPr>
          <p:cNvPr id="16" name="Google Shape;16;p2"/>
          <p:cNvSpPr txBox="1">
            <a:spLocks noGrp="1"/>
          </p:cNvSpPr>
          <p:nvPr>
            <p:ph type="title"/>
          </p:nvPr>
        </p:nvSpPr>
        <p:spPr>
          <a:xfrm>
            <a:off x="688834" y="2133600"/>
            <a:ext cx="10663379" cy="1295401"/>
          </a:xfrm>
          <a:prstGeom prst="rect">
            <a:avLst/>
          </a:prstGeom>
          <a:noFill/>
          <a:ln>
            <a:noFill/>
          </a:ln>
        </p:spPr>
        <p:txBody>
          <a:bodyPr spcFirstLastPara="1" wrap="square" lIns="0" tIns="45700" rIns="91425" bIns="45700" anchor="t" anchorCtr="0">
            <a:normAutofit/>
          </a:bodyPr>
          <a:lstStyle>
            <a:lvl1pPr lvl="0" algn="ctr">
              <a:lnSpc>
                <a:spcPct val="90000"/>
              </a:lnSpc>
              <a:spcBef>
                <a:spcPts val="0"/>
              </a:spcBef>
              <a:spcAft>
                <a:spcPts val="0"/>
              </a:spcAft>
              <a:buClr>
                <a:schemeClr val="accent1"/>
              </a:buClr>
              <a:buSzPts val="6000"/>
              <a:buFont typeface="Roboto Medium"/>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nb-NO"/>
              <a:t>Klikk for å redigere tittelstil</a:t>
            </a:r>
            <a:endParaRPr/>
          </a:p>
        </p:txBody>
      </p:sp>
      <p:sp>
        <p:nvSpPr>
          <p:cNvPr id="17" name="Google Shape;17;p2"/>
          <p:cNvSpPr txBox="1">
            <a:spLocks noGrp="1"/>
          </p:cNvSpPr>
          <p:nvPr>
            <p:ph type="dt" idx="10"/>
          </p:nvPr>
        </p:nvSpPr>
        <p:spPr>
          <a:xfrm>
            <a:off x="334963" y="6539908"/>
            <a:ext cx="1166335" cy="17342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2"/>
          <p:cNvSpPr txBox="1">
            <a:spLocks noGrp="1"/>
          </p:cNvSpPr>
          <p:nvPr>
            <p:ph type="ftr" idx="11"/>
          </p:nvPr>
        </p:nvSpPr>
        <p:spPr>
          <a:xfrm>
            <a:off x="1511808" y="6472075"/>
            <a:ext cx="3971417" cy="236966"/>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pic>
        <p:nvPicPr>
          <p:cNvPr id="19" name="Google Shape;19;p2"/>
          <p:cNvPicPr preferRelativeResize="0"/>
          <p:nvPr/>
        </p:nvPicPr>
        <p:blipFill rotWithShape="1">
          <a:blip r:embed="rId2">
            <a:alphaModFix/>
          </a:blip>
          <a:srcRect/>
          <a:stretch/>
        </p:blipFill>
        <p:spPr>
          <a:xfrm>
            <a:off x="9943686" y="27150"/>
            <a:ext cx="2248314" cy="2248314"/>
          </a:xfrm>
          <a:prstGeom prst="rect">
            <a:avLst/>
          </a:prstGeom>
          <a:noFill/>
          <a:ln>
            <a:noFill/>
          </a:ln>
        </p:spPr>
      </p:pic>
      <p:sp>
        <p:nvSpPr>
          <p:cNvPr id="20" name="Google Shape;20;p2"/>
          <p:cNvSpPr txBox="1">
            <a:spLocks noGrp="1"/>
          </p:cNvSpPr>
          <p:nvPr>
            <p:ph type="body" idx="1"/>
          </p:nvPr>
        </p:nvSpPr>
        <p:spPr>
          <a:xfrm>
            <a:off x="2712070" y="3429740"/>
            <a:ext cx="6206573" cy="1889125"/>
          </a:xfrm>
          <a:prstGeom prst="rect">
            <a:avLst/>
          </a:prstGeom>
          <a:noFill/>
          <a:ln>
            <a:noFill/>
          </a:ln>
        </p:spPr>
        <p:txBody>
          <a:bodyPr spcFirstLastPara="1" wrap="square" lIns="0" tIns="45700" rIns="91425" bIns="45700" anchor="t" anchorCtr="0">
            <a:normAutofit/>
          </a:bodyPr>
          <a:lstStyle>
            <a:lvl1pPr marL="457200" lvl="0" indent="-228600" algn="ctr">
              <a:lnSpc>
                <a:spcPct val="107500"/>
              </a:lnSpc>
              <a:spcBef>
                <a:spcPts val="1000"/>
              </a:spcBef>
              <a:spcAft>
                <a:spcPts val="0"/>
              </a:spcAft>
              <a:buSzPts val="2000"/>
              <a:buNone/>
              <a:defRPr/>
            </a:lvl1pPr>
            <a:lvl2pPr marL="914400" lvl="1" indent="-228600" algn="ctr">
              <a:lnSpc>
                <a:spcPct val="119444"/>
              </a:lnSpc>
              <a:spcBef>
                <a:spcPts val="500"/>
              </a:spcBef>
              <a:spcAft>
                <a:spcPts val="0"/>
              </a:spcAft>
              <a:buSzPts val="1800"/>
              <a:buNone/>
              <a:defRPr/>
            </a:lvl2pPr>
            <a:lvl3pPr marL="1371600" lvl="2" indent="-228600" algn="ctr">
              <a:lnSpc>
                <a:spcPct val="134375"/>
              </a:lnSpc>
              <a:spcBef>
                <a:spcPts val="500"/>
              </a:spcBef>
              <a:spcAft>
                <a:spcPts val="0"/>
              </a:spcAft>
              <a:buSzPts val="1600"/>
              <a:buNone/>
              <a:defRPr/>
            </a:lvl3pPr>
            <a:lvl4pPr marL="1828800" lvl="3" indent="-228600" algn="ctr">
              <a:lnSpc>
                <a:spcPct val="153571"/>
              </a:lnSpc>
              <a:spcBef>
                <a:spcPts val="500"/>
              </a:spcBef>
              <a:spcAft>
                <a:spcPts val="0"/>
              </a:spcAft>
              <a:buSzPts val="1400"/>
              <a:buNone/>
              <a:defRPr/>
            </a:lvl4pPr>
            <a:lvl5pPr marL="2286000" lvl="4" indent="-228600" algn="ctr">
              <a:lnSpc>
                <a:spcPct val="153571"/>
              </a:lnSpc>
              <a:spcBef>
                <a:spcPts val="500"/>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nb-NO"/>
              <a:t>Klikk for å redigere tekststiler i malen</a:t>
            </a:r>
          </a:p>
        </p:txBody>
      </p:sp>
    </p:spTree>
    <p:extLst>
      <p:ext uri="{BB962C8B-B14F-4D97-AF65-F5344CB8AC3E}">
        <p14:creationId xmlns:p14="http://schemas.microsoft.com/office/powerpoint/2010/main" val="23830889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Delforside med innholdsfortegnelse">
  <p:cSld name="1_Delforside med innholdsfortegnelse">
    <p:spTree>
      <p:nvGrpSpPr>
        <p:cNvPr id="1" name="Shape 55"/>
        <p:cNvGrpSpPr/>
        <p:nvPr/>
      </p:nvGrpSpPr>
      <p:grpSpPr>
        <a:xfrm>
          <a:off x="0" y="0"/>
          <a:ext cx="0" cy="0"/>
          <a:chOff x="0" y="0"/>
          <a:chExt cx="0" cy="0"/>
        </a:xfrm>
      </p:grpSpPr>
      <p:sp>
        <p:nvSpPr>
          <p:cNvPr id="56" name="Google Shape;56;p10"/>
          <p:cNvSpPr/>
          <p:nvPr/>
        </p:nvSpPr>
        <p:spPr>
          <a:xfrm>
            <a:off x="334963" y="333375"/>
            <a:ext cx="7237412" cy="5844737"/>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57" name="Google Shape;57;p10"/>
          <p:cNvSpPr/>
          <p:nvPr/>
        </p:nvSpPr>
        <p:spPr>
          <a:xfrm>
            <a:off x="7572375" y="333375"/>
            <a:ext cx="3779838" cy="584473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58" name="Google Shape;58;p10"/>
          <p:cNvSpPr txBox="1">
            <a:spLocks noGrp="1"/>
          </p:cNvSpPr>
          <p:nvPr>
            <p:ph type="ctrTitle"/>
          </p:nvPr>
        </p:nvSpPr>
        <p:spPr>
          <a:xfrm>
            <a:off x="658813" y="2133600"/>
            <a:ext cx="5437188" cy="1295400"/>
          </a:xfrm>
          <a:prstGeom prst="rect">
            <a:avLst/>
          </a:prstGeom>
          <a:noFill/>
          <a:ln>
            <a:noFill/>
          </a:ln>
        </p:spPr>
        <p:txBody>
          <a:bodyPr spcFirstLastPara="1" wrap="square" lIns="0" tIns="45700" rIns="91425" bIns="45700" anchor="t" anchorCtr="0">
            <a:normAutofit/>
          </a:bodyPr>
          <a:lstStyle>
            <a:lvl1pPr lvl="0" algn="ctr">
              <a:lnSpc>
                <a:spcPct val="90000"/>
              </a:lnSpc>
              <a:spcBef>
                <a:spcPts val="0"/>
              </a:spcBef>
              <a:spcAft>
                <a:spcPts val="0"/>
              </a:spcAft>
              <a:buClr>
                <a:srgbClr val="000000"/>
              </a:buClr>
              <a:buSzPts val="4800"/>
              <a:buFont typeface="Roboto Medium"/>
              <a:buNone/>
              <a:defRPr sz="4800">
                <a:solidFill>
                  <a:srgbClr val="000000"/>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nb-NO"/>
              <a:t>Klikk for å redigere tittelstil</a:t>
            </a:r>
            <a:endParaRPr/>
          </a:p>
        </p:txBody>
      </p:sp>
      <p:sp>
        <p:nvSpPr>
          <p:cNvPr id="59" name="Google Shape;59;p10"/>
          <p:cNvSpPr txBox="1">
            <a:spLocks noGrp="1"/>
          </p:cNvSpPr>
          <p:nvPr>
            <p:ph type="subTitle" idx="1"/>
          </p:nvPr>
        </p:nvSpPr>
        <p:spPr>
          <a:xfrm>
            <a:off x="658813" y="4062194"/>
            <a:ext cx="5437187" cy="1655762"/>
          </a:xfrm>
          <a:prstGeom prst="rect">
            <a:avLst/>
          </a:prstGeom>
          <a:noFill/>
          <a:ln>
            <a:noFill/>
          </a:ln>
        </p:spPr>
        <p:txBody>
          <a:bodyPr spcFirstLastPara="1" wrap="square" lIns="0" tIns="45700" rIns="91425" bIns="45700" anchor="t" anchorCtr="0">
            <a:normAutofit/>
          </a:bodyPr>
          <a:lstStyle>
            <a:lvl1pPr lvl="0" algn="ctr">
              <a:lnSpc>
                <a:spcPct val="89583"/>
              </a:lnSpc>
              <a:spcBef>
                <a:spcPts val="1000"/>
              </a:spcBef>
              <a:spcAft>
                <a:spcPts val="0"/>
              </a:spcAft>
              <a:buSzPts val="2400"/>
              <a:buNone/>
              <a:defRPr sz="2400">
                <a:solidFill>
                  <a:srgbClr val="000000"/>
                </a:solidFill>
              </a:defRPr>
            </a:lvl1pPr>
            <a:lvl2pPr lvl="1" algn="ctr">
              <a:lnSpc>
                <a:spcPct val="107500"/>
              </a:lnSpc>
              <a:spcBef>
                <a:spcPts val="500"/>
              </a:spcBef>
              <a:spcAft>
                <a:spcPts val="0"/>
              </a:spcAft>
              <a:buSzPts val="2000"/>
              <a:buNone/>
              <a:defRPr sz="2000"/>
            </a:lvl2pPr>
            <a:lvl3pPr lvl="2" algn="ctr">
              <a:lnSpc>
                <a:spcPct val="119444"/>
              </a:lnSpc>
              <a:spcBef>
                <a:spcPts val="500"/>
              </a:spcBef>
              <a:spcAft>
                <a:spcPts val="0"/>
              </a:spcAft>
              <a:buSzPts val="1800"/>
              <a:buNone/>
              <a:defRPr sz="1800"/>
            </a:lvl3pPr>
            <a:lvl4pPr lvl="3" algn="ctr">
              <a:lnSpc>
                <a:spcPct val="134375"/>
              </a:lnSpc>
              <a:spcBef>
                <a:spcPts val="500"/>
              </a:spcBef>
              <a:spcAft>
                <a:spcPts val="0"/>
              </a:spcAft>
              <a:buSzPts val="1600"/>
              <a:buNone/>
              <a:defRPr sz="1600"/>
            </a:lvl4pPr>
            <a:lvl5pPr lvl="4" algn="ctr">
              <a:lnSpc>
                <a:spcPct val="134375"/>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r>
              <a:rPr lang="nb-NO"/>
              <a:t>Klikk for å redigere undertittelstil i malen</a:t>
            </a:r>
            <a:endParaRPr/>
          </a:p>
        </p:txBody>
      </p:sp>
      <p:sp>
        <p:nvSpPr>
          <p:cNvPr id="60" name="Google Shape;60;p10"/>
          <p:cNvSpPr txBox="1">
            <a:spLocks noGrp="1"/>
          </p:cNvSpPr>
          <p:nvPr>
            <p:ph type="body" idx="2"/>
          </p:nvPr>
        </p:nvSpPr>
        <p:spPr>
          <a:xfrm>
            <a:off x="7900988" y="2133600"/>
            <a:ext cx="3451225" cy="4032250"/>
          </a:xfrm>
          <a:prstGeom prst="rect">
            <a:avLst/>
          </a:prstGeom>
          <a:noFill/>
          <a:ln>
            <a:noFill/>
          </a:ln>
        </p:spPr>
        <p:txBody>
          <a:bodyPr spcFirstLastPara="1" wrap="square" lIns="0" tIns="45700" rIns="91425" bIns="45700" anchor="t" anchorCtr="0">
            <a:normAutofit/>
          </a:bodyPr>
          <a:lstStyle>
            <a:lvl1pPr marL="457200" lvl="0" indent="-228600" algn="l">
              <a:lnSpc>
                <a:spcPct val="107500"/>
              </a:lnSpc>
              <a:spcBef>
                <a:spcPts val="1000"/>
              </a:spcBef>
              <a:spcAft>
                <a:spcPts val="0"/>
              </a:spcAft>
              <a:buSzPts val="2000"/>
              <a:buNone/>
              <a:defRPr>
                <a:solidFill>
                  <a:srgbClr val="000000"/>
                </a:solidFill>
              </a:defRPr>
            </a:lvl1pPr>
            <a:lvl2pPr marL="914400" lvl="1" indent="-342900" algn="l">
              <a:lnSpc>
                <a:spcPct val="119444"/>
              </a:lnSpc>
              <a:spcBef>
                <a:spcPts val="500"/>
              </a:spcBef>
              <a:spcAft>
                <a:spcPts val="0"/>
              </a:spcAft>
              <a:buSzPts val="1800"/>
              <a:buChar char="•"/>
              <a:defRPr>
                <a:solidFill>
                  <a:srgbClr val="000000"/>
                </a:solidFill>
              </a:defRPr>
            </a:lvl2pPr>
            <a:lvl3pPr marL="1371600" lvl="2" indent="-330200" algn="l">
              <a:lnSpc>
                <a:spcPct val="134375"/>
              </a:lnSpc>
              <a:spcBef>
                <a:spcPts val="500"/>
              </a:spcBef>
              <a:spcAft>
                <a:spcPts val="0"/>
              </a:spcAft>
              <a:buSzPts val="1600"/>
              <a:buChar char="•"/>
              <a:defRPr>
                <a:solidFill>
                  <a:srgbClr val="000000"/>
                </a:solidFill>
              </a:defRPr>
            </a:lvl3pPr>
            <a:lvl4pPr marL="1828800" lvl="3" indent="-317500" algn="l">
              <a:lnSpc>
                <a:spcPct val="153571"/>
              </a:lnSpc>
              <a:spcBef>
                <a:spcPts val="500"/>
              </a:spcBef>
              <a:spcAft>
                <a:spcPts val="0"/>
              </a:spcAft>
              <a:buSzPts val="1400"/>
              <a:buChar char="•"/>
              <a:defRPr>
                <a:solidFill>
                  <a:srgbClr val="000000"/>
                </a:solidFill>
              </a:defRPr>
            </a:lvl4pPr>
            <a:lvl5pPr marL="2286000" lvl="4" indent="-317500" algn="l">
              <a:lnSpc>
                <a:spcPct val="153571"/>
              </a:lnSpc>
              <a:spcBef>
                <a:spcPts val="500"/>
              </a:spcBef>
              <a:spcAft>
                <a:spcPts val="0"/>
              </a:spcAft>
              <a:buSzPts val="1400"/>
              <a:buChar char="•"/>
              <a:defRPr>
                <a:solidFill>
                  <a:srgbClr val="00000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nb-NO"/>
              <a:t>Klikk for å redigere tekststiler i malen</a:t>
            </a:r>
          </a:p>
        </p:txBody>
      </p:sp>
      <p:sp>
        <p:nvSpPr>
          <p:cNvPr id="61" name="Google Shape;61;p10"/>
          <p:cNvSpPr txBox="1">
            <a:spLocks noGrp="1"/>
          </p:cNvSpPr>
          <p:nvPr>
            <p:ph type="dt" idx="10"/>
          </p:nvPr>
        </p:nvSpPr>
        <p:spPr>
          <a:xfrm>
            <a:off x="334963" y="6539908"/>
            <a:ext cx="1166335" cy="17342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10"/>
          <p:cNvSpPr txBox="1">
            <a:spLocks noGrp="1"/>
          </p:cNvSpPr>
          <p:nvPr>
            <p:ph type="ftr" idx="11"/>
          </p:nvPr>
        </p:nvSpPr>
        <p:spPr>
          <a:xfrm>
            <a:off x="2048256" y="6541136"/>
            <a:ext cx="5524119" cy="316864"/>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0"/>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a:solidFill>
                  <a:schemeClr val="dk1"/>
                </a:solidFill>
                <a:latin typeface="Roboto Medium"/>
                <a:ea typeface="Roboto Medium"/>
                <a:cs typeface="Roboto Medium"/>
                <a:sym typeface="Roboto Medium"/>
              </a:defRPr>
            </a:lvl1pPr>
            <a:lvl2pPr marL="0" marR="0" lvl="1" indent="0" algn="r" rtl="0">
              <a:spcBef>
                <a:spcPts val="0"/>
              </a:spcBef>
              <a:buNone/>
              <a:defRPr sz="1800" b="0" i="0">
                <a:solidFill>
                  <a:schemeClr val="dk1"/>
                </a:solidFill>
                <a:latin typeface="Roboto Medium"/>
                <a:ea typeface="Roboto Medium"/>
                <a:cs typeface="Roboto Medium"/>
                <a:sym typeface="Roboto Medium"/>
              </a:defRPr>
            </a:lvl2pPr>
            <a:lvl3pPr marL="0" marR="0" lvl="2" indent="0" algn="r" rtl="0">
              <a:spcBef>
                <a:spcPts val="0"/>
              </a:spcBef>
              <a:buNone/>
              <a:defRPr sz="1800" b="0" i="0">
                <a:solidFill>
                  <a:schemeClr val="dk1"/>
                </a:solidFill>
                <a:latin typeface="Roboto Medium"/>
                <a:ea typeface="Roboto Medium"/>
                <a:cs typeface="Roboto Medium"/>
                <a:sym typeface="Roboto Medium"/>
              </a:defRPr>
            </a:lvl3pPr>
            <a:lvl4pPr marL="0" marR="0" lvl="3" indent="0" algn="r" rtl="0">
              <a:spcBef>
                <a:spcPts val="0"/>
              </a:spcBef>
              <a:buNone/>
              <a:defRPr sz="1800" b="0" i="0">
                <a:solidFill>
                  <a:schemeClr val="dk1"/>
                </a:solidFill>
                <a:latin typeface="Roboto Medium"/>
                <a:ea typeface="Roboto Medium"/>
                <a:cs typeface="Roboto Medium"/>
                <a:sym typeface="Roboto Medium"/>
              </a:defRPr>
            </a:lvl4pPr>
            <a:lvl5pPr marL="0" marR="0" lvl="4" indent="0" algn="r" rtl="0">
              <a:spcBef>
                <a:spcPts val="0"/>
              </a:spcBef>
              <a:buNone/>
              <a:defRPr sz="1800" b="0" i="0">
                <a:solidFill>
                  <a:schemeClr val="dk1"/>
                </a:solidFill>
                <a:latin typeface="Roboto Medium"/>
                <a:ea typeface="Roboto Medium"/>
                <a:cs typeface="Roboto Medium"/>
                <a:sym typeface="Roboto Medium"/>
              </a:defRPr>
            </a:lvl5pPr>
            <a:lvl6pPr marL="0" marR="0" lvl="5" indent="0" algn="r" rtl="0">
              <a:spcBef>
                <a:spcPts val="0"/>
              </a:spcBef>
              <a:buNone/>
              <a:defRPr sz="1800" b="0" i="0">
                <a:solidFill>
                  <a:schemeClr val="dk1"/>
                </a:solidFill>
                <a:latin typeface="Roboto Medium"/>
                <a:ea typeface="Roboto Medium"/>
                <a:cs typeface="Roboto Medium"/>
                <a:sym typeface="Roboto Medium"/>
              </a:defRPr>
            </a:lvl6pPr>
            <a:lvl7pPr marL="0" marR="0" lvl="6" indent="0" algn="r" rtl="0">
              <a:spcBef>
                <a:spcPts val="0"/>
              </a:spcBef>
              <a:buNone/>
              <a:defRPr sz="1800" b="0" i="0">
                <a:solidFill>
                  <a:schemeClr val="dk1"/>
                </a:solidFill>
                <a:latin typeface="Roboto Medium"/>
                <a:ea typeface="Roboto Medium"/>
                <a:cs typeface="Roboto Medium"/>
                <a:sym typeface="Roboto Medium"/>
              </a:defRPr>
            </a:lvl7pPr>
            <a:lvl8pPr marL="0" marR="0" lvl="7" indent="0" algn="r" rtl="0">
              <a:spcBef>
                <a:spcPts val="0"/>
              </a:spcBef>
              <a:buNone/>
              <a:defRPr sz="1800" b="0" i="0">
                <a:solidFill>
                  <a:schemeClr val="dk1"/>
                </a:solidFill>
                <a:latin typeface="Roboto Medium"/>
                <a:ea typeface="Roboto Medium"/>
                <a:cs typeface="Roboto Medium"/>
                <a:sym typeface="Roboto Medium"/>
              </a:defRPr>
            </a:lvl8pPr>
            <a:lvl9pPr marL="0" marR="0" lvl="8" indent="0" algn="r" rtl="0">
              <a:spcBef>
                <a:spcPts val="0"/>
              </a:spcBef>
              <a:buNone/>
              <a:defRPr sz="1800" b="0" i="0">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pic>
        <p:nvPicPr>
          <p:cNvPr id="64" name="Google Shape;64;p10"/>
          <p:cNvPicPr preferRelativeResize="0"/>
          <p:nvPr/>
        </p:nvPicPr>
        <p:blipFill rotWithShape="1">
          <a:blip r:embed="rId2">
            <a:alphaModFix/>
          </a:blip>
          <a:srcRect/>
          <a:stretch/>
        </p:blipFill>
        <p:spPr>
          <a:xfrm>
            <a:off x="6200486" y="3017827"/>
            <a:ext cx="2135490" cy="3166416"/>
          </a:xfrm>
          <a:prstGeom prst="rect">
            <a:avLst/>
          </a:prstGeom>
          <a:noFill/>
          <a:ln>
            <a:noFill/>
          </a:ln>
        </p:spPr>
      </p:pic>
      <p:pic>
        <p:nvPicPr>
          <p:cNvPr id="65" name="Google Shape;65;p10"/>
          <p:cNvPicPr preferRelativeResize="0"/>
          <p:nvPr/>
        </p:nvPicPr>
        <p:blipFill rotWithShape="1">
          <a:blip r:embed="rId3">
            <a:alphaModFix/>
          </a:blip>
          <a:srcRect/>
          <a:stretch/>
        </p:blipFill>
        <p:spPr>
          <a:xfrm>
            <a:off x="10088284" y="4890075"/>
            <a:ext cx="1396997" cy="1396997"/>
          </a:xfrm>
          <a:prstGeom prst="rect">
            <a:avLst/>
          </a:prstGeom>
          <a:noFill/>
          <a:ln>
            <a:noFill/>
          </a:ln>
        </p:spPr>
      </p:pic>
    </p:spTree>
    <p:extLst>
      <p:ext uri="{BB962C8B-B14F-4D97-AF65-F5344CB8AC3E}">
        <p14:creationId xmlns:p14="http://schemas.microsoft.com/office/powerpoint/2010/main" val="3765436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skrift og bilde">
    <p:spTree>
      <p:nvGrpSpPr>
        <p:cNvPr id="1" name=""/>
        <p:cNvGrpSpPr/>
        <p:nvPr/>
      </p:nvGrpSpPr>
      <p:grpSpPr>
        <a:xfrm>
          <a:off x="0" y="0"/>
          <a:ext cx="0" cy="0"/>
          <a:chOff x="0" y="0"/>
          <a:chExt cx="0" cy="0"/>
        </a:xfrm>
      </p:grpSpPr>
      <p:pic>
        <p:nvPicPr>
          <p:cNvPr id="8" name="Bilde 7" descr="Et bilde som inneholder tekst&#10;&#10;Automatisk generert beskrivelse">
            <a:extLst>
              <a:ext uri="{FF2B5EF4-FFF2-40B4-BE49-F238E27FC236}">
                <a16:creationId xmlns:a16="http://schemas.microsoft.com/office/drawing/2014/main" id="{E666CC0C-1639-765E-BFF2-4F33A0E9317F}"/>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tel 1">
            <a:extLst>
              <a:ext uri="{FF2B5EF4-FFF2-40B4-BE49-F238E27FC236}">
                <a16:creationId xmlns:a16="http://schemas.microsoft.com/office/drawing/2014/main" id="{BF2140A4-DC9B-9241-8F1E-036A406591E2}"/>
              </a:ext>
            </a:extLst>
          </p:cNvPr>
          <p:cNvSpPr>
            <a:spLocks noGrp="1"/>
          </p:cNvSpPr>
          <p:nvPr>
            <p:ph type="title"/>
          </p:nvPr>
        </p:nvSpPr>
        <p:spPr>
          <a:xfrm>
            <a:off x="507399" y="5391785"/>
            <a:ext cx="10693400" cy="746760"/>
          </a:xfrm>
          <a:solidFill>
            <a:schemeClr val="accent1"/>
          </a:solidFill>
        </p:spPr>
        <p:txBody>
          <a:bodyPr anchor="b">
            <a:noAutofit/>
          </a:bodyPr>
          <a:lstStyle>
            <a:lvl1pPr algn="ctr">
              <a:defRPr sz="4000" b="0">
                <a:solidFill>
                  <a:srgbClr val="FFFFFF"/>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pic>
        <p:nvPicPr>
          <p:cNvPr id="5" name="Bilde 4">
            <a:extLst>
              <a:ext uri="{FF2B5EF4-FFF2-40B4-BE49-F238E27FC236}">
                <a16:creationId xmlns:a16="http://schemas.microsoft.com/office/drawing/2014/main" id="{98B668BB-05CD-4839-A10D-973882266C58}"/>
              </a:ext>
            </a:extLst>
          </p:cNvPr>
          <p:cNvPicPr>
            <a:picLocks noChangeAspect="1"/>
          </p:cNvPicPr>
          <p:nvPr userDrawn="1"/>
        </p:nvPicPr>
        <p:blipFill>
          <a:blip r:embed="rId3"/>
          <a:stretch>
            <a:fillRect/>
          </a:stretch>
        </p:blipFill>
        <p:spPr>
          <a:xfrm>
            <a:off x="10402997" y="5246358"/>
            <a:ext cx="1124756" cy="1124756"/>
          </a:xfrm>
          <a:prstGeom prst="rect">
            <a:avLst/>
          </a:prstGeom>
        </p:spPr>
      </p:pic>
    </p:spTree>
    <p:extLst>
      <p:ext uri="{BB962C8B-B14F-4D97-AF65-F5344CB8AC3E}">
        <p14:creationId xmlns:p14="http://schemas.microsoft.com/office/powerpoint/2010/main" val="3959454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verskrift med under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F2140A4-DC9B-9241-8F1E-036A406591E2}"/>
              </a:ext>
            </a:extLst>
          </p:cNvPr>
          <p:cNvSpPr>
            <a:spLocks noGrp="1"/>
          </p:cNvSpPr>
          <p:nvPr>
            <p:ph type="title"/>
          </p:nvPr>
        </p:nvSpPr>
        <p:spPr>
          <a:xfrm>
            <a:off x="658813" y="2420938"/>
            <a:ext cx="10693400" cy="746760"/>
          </a:xfrm>
          <a:solidFill>
            <a:schemeClr val="accent1"/>
          </a:solidFill>
        </p:spPr>
        <p:txBody>
          <a:bodyPr anchor="b">
            <a:noAutofit/>
          </a:bodyPr>
          <a:lstStyle>
            <a:lvl1pPr algn="ctr">
              <a:defRPr sz="4000">
                <a:solidFill>
                  <a:srgbClr val="FFFFFF"/>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sp>
        <p:nvSpPr>
          <p:cNvPr id="8" name="Plassholder for tekst 3">
            <a:extLst>
              <a:ext uri="{FF2B5EF4-FFF2-40B4-BE49-F238E27FC236}">
                <a16:creationId xmlns:a16="http://schemas.microsoft.com/office/drawing/2014/main" id="{11720097-3358-024B-B6DB-233A308DEDE6}"/>
              </a:ext>
            </a:extLst>
          </p:cNvPr>
          <p:cNvSpPr>
            <a:spLocks noGrp="1"/>
          </p:cNvSpPr>
          <p:nvPr>
            <p:ph type="body" sz="quarter" idx="18"/>
          </p:nvPr>
        </p:nvSpPr>
        <p:spPr>
          <a:xfrm>
            <a:off x="2706274" y="3428260"/>
            <a:ext cx="6212369" cy="188986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pic>
        <p:nvPicPr>
          <p:cNvPr id="3" name="Bilde 2">
            <a:extLst>
              <a:ext uri="{FF2B5EF4-FFF2-40B4-BE49-F238E27FC236}">
                <a16:creationId xmlns:a16="http://schemas.microsoft.com/office/drawing/2014/main" id="{28C037CD-C8E6-97E9-FF79-65226AE515AB}"/>
              </a:ext>
            </a:extLst>
          </p:cNvPr>
          <p:cNvPicPr>
            <a:picLocks noChangeAspect="1"/>
          </p:cNvPicPr>
          <p:nvPr userDrawn="1"/>
        </p:nvPicPr>
        <p:blipFill>
          <a:blip r:embed="rId2"/>
          <a:stretch>
            <a:fillRect/>
          </a:stretch>
        </p:blipFill>
        <p:spPr>
          <a:xfrm>
            <a:off x="10653714" y="5479613"/>
            <a:ext cx="1396997" cy="1396997"/>
          </a:xfrm>
          <a:prstGeom prst="rect">
            <a:avLst/>
          </a:prstGeom>
        </p:spPr>
      </p:pic>
    </p:spTree>
    <p:extLst>
      <p:ext uri="{BB962C8B-B14F-4D97-AF65-F5344CB8AC3E}">
        <p14:creationId xmlns:p14="http://schemas.microsoft.com/office/powerpoint/2010/main" val="480003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Kun 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F2140A4-DC9B-9241-8F1E-036A406591E2}"/>
              </a:ext>
            </a:extLst>
          </p:cNvPr>
          <p:cNvSpPr>
            <a:spLocks noGrp="1"/>
          </p:cNvSpPr>
          <p:nvPr>
            <p:ph type="title"/>
          </p:nvPr>
        </p:nvSpPr>
        <p:spPr>
          <a:xfrm>
            <a:off x="660399" y="355283"/>
            <a:ext cx="10693400" cy="746760"/>
          </a:xfrm>
          <a:noFill/>
        </p:spPr>
        <p:txBody>
          <a:bodyPr anchor="b">
            <a:noAutofit/>
          </a:bodyPr>
          <a:lstStyle>
            <a:lvl1pPr algn="ctr">
              <a:defRPr sz="4000">
                <a:solidFill>
                  <a:schemeClr val="accent1"/>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pic>
        <p:nvPicPr>
          <p:cNvPr id="3" name="Bilde 2">
            <a:extLst>
              <a:ext uri="{FF2B5EF4-FFF2-40B4-BE49-F238E27FC236}">
                <a16:creationId xmlns:a16="http://schemas.microsoft.com/office/drawing/2014/main" id="{B5A45A88-C27A-1644-BC44-7F582992F57A}"/>
              </a:ext>
            </a:extLst>
          </p:cNvPr>
          <p:cNvPicPr>
            <a:picLocks noChangeAspect="1"/>
          </p:cNvPicPr>
          <p:nvPr userDrawn="1"/>
        </p:nvPicPr>
        <p:blipFill>
          <a:blip r:embed="rId2"/>
          <a:stretch>
            <a:fillRect/>
          </a:stretch>
        </p:blipFill>
        <p:spPr>
          <a:xfrm>
            <a:off x="10655300" y="5330947"/>
            <a:ext cx="1396997" cy="1396997"/>
          </a:xfrm>
          <a:prstGeom prst="rect">
            <a:avLst/>
          </a:prstGeom>
        </p:spPr>
      </p:pic>
    </p:spTree>
    <p:extLst>
      <p:ext uri="{BB962C8B-B14F-4D97-AF65-F5344CB8AC3E}">
        <p14:creationId xmlns:p14="http://schemas.microsoft.com/office/powerpoint/2010/main" val="1816634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lde, overskrift, tekst/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4973D655-0005-DB49-8A0D-4270394582C3}"/>
              </a:ext>
            </a:extLst>
          </p:cNvPr>
          <p:cNvSpPr>
            <a:spLocks noGrp="1"/>
          </p:cNvSpPr>
          <p:nvPr>
            <p:ph type="title"/>
          </p:nvPr>
        </p:nvSpPr>
        <p:spPr>
          <a:xfrm>
            <a:off x="7572375" y="728663"/>
            <a:ext cx="3779837" cy="1404937"/>
          </a:xfrm>
        </p:spPr>
        <p:txBody>
          <a:bodyPr anchor="t"/>
          <a:lstStyle>
            <a:lvl1pPr>
              <a:defRPr>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sp>
        <p:nvSpPr>
          <p:cNvPr id="3" name="Plassholder for innhold 2">
            <a:extLst>
              <a:ext uri="{FF2B5EF4-FFF2-40B4-BE49-F238E27FC236}">
                <a16:creationId xmlns:a16="http://schemas.microsoft.com/office/drawing/2014/main" id="{570401F9-DB91-F346-9C88-332BDB9F6CF1}"/>
              </a:ext>
            </a:extLst>
          </p:cNvPr>
          <p:cNvSpPr>
            <a:spLocks noGrp="1"/>
          </p:cNvSpPr>
          <p:nvPr>
            <p:ph idx="1"/>
          </p:nvPr>
        </p:nvSpPr>
        <p:spPr>
          <a:xfrm>
            <a:off x="7572375" y="2420938"/>
            <a:ext cx="3781424" cy="3744912"/>
          </a:xfrm>
        </p:spPr>
        <p:txBody>
          <a:bodyPr/>
          <a:lstStyle>
            <a:lvl1pPr marL="0" indent="0">
              <a:buNone/>
              <a:defRPr>
                <a:latin typeface="Roboto Medium" panose="02000000000000000000" pitchFamily="2" charset="0"/>
                <a:ea typeface="Roboto Medium" panose="02000000000000000000" pitchFamily="2" charset="0"/>
                <a:cs typeface="Roboto Medium" panose="02000000000000000000" pitchFamily="2" charset="0"/>
              </a:defRPr>
            </a:lvl1pPr>
            <a:lvl2pPr>
              <a:defRPr>
                <a:latin typeface="Roboto Medium" panose="02000000000000000000" pitchFamily="2" charset="0"/>
                <a:ea typeface="Roboto Medium" panose="02000000000000000000" pitchFamily="2" charset="0"/>
                <a:cs typeface="Roboto Medium" panose="02000000000000000000" pitchFamily="2" charset="0"/>
              </a:defRPr>
            </a:lvl2pPr>
            <a:lvl3pPr>
              <a:defRPr>
                <a:latin typeface="Roboto Medium" panose="02000000000000000000" pitchFamily="2" charset="0"/>
                <a:ea typeface="Roboto Medium" panose="02000000000000000000" pitchFamily="2" charset="0"/>
                <a:cs typeface="Roboto Medium" panose="02000000000000000000" pitchFamily="2" charset="0"/>
              </a:defRPr>
            </a:lvl3pPr>
            <a:lvl4pPr>
              <a:defRPr>
                <a:latin typeface="Roboto Medium" panose="02000000000000000000" pitchFamily="2" charset="0"/>
                <a:ea typeface="Roboto Medium" panose="02000000000000000000" pitchFamily="2" charset="0"/>
                <a:cs typeface="Roboto Medium" panose="02000000000000000000" pitchFamily="2" charset="0"/>
              </a:defRPr>
            </a:lvl4pPr>
            <a:lvl5pPr>
              <a:defRPr>
                <a:latin typeface="Roboto Medium" panose="02000000000000000000" pitchFamily="2" charset="0"/>
                <a:ea typeface="Roboto Medium" panose="02000000000000000000" pitchFamily="2" charset="0"/>
                <a:cs typeface="Roboto Medium" panose="02000000000000000000" pitchFamily="2" charset="0"/>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8" name="Plassholder for bilde 7">
            <a:extLst>
              <a:ext uri="{FF2B5EF4-FFF2-40B4-BE49-F238E27FC236}">
                <a16:creationId xmlns:a16="http://schemas.microsoft.com/office/drawing/2014/main" id="{109E92E9-2492-4444-9CF1-9BD42C9842F2}"/>
              </a:ext>
            </a:extLst>
          </p:cNvPr>
          <p:cNvSpPr>
            <a:spLocks noGrp="1"/>
          </p:cNvSpPr>
          <p:nvPr>
            <p:ph type="pic" sz="quarter" idx="13"/>
          </p:nvPr>
        </p:nvSpPr>
        <p:spPr>
          <a:xfrm>
            <a:off x="346076" y="343315"/>
            <a:ext cx="6902449" cy="5832474"/>
          </a:xfrm>
        </p:spPr>
        <p:txBody>
          <a:bodyPr/>
          <a:lstStyle/>
          <a:p>
            <a:r>
              <a:rPr lang="nb-NO"/>
              <a:t>Klikk på ikonet for å legge til et bilde</a:t>
            </a:r>
          </a:p>
        </p:txBody>
      </p:sp>
      <p:pic>
        <p:nvPicPr>
          <p:cNvPr id="6" name="Bilde 5">
            <a:extLst>
              <a:ext uri="{FF2B5EF4-FFF2-40B4-BE49-F238E27FC236}">
                <a16:creationId xmlns:a16="http://schemas.microsoft.com/office/drawing/2014/main" id="{DF666ACA-C07E-DC81-56AA-0D307731B623}"/>
              </a:ext>
            </a:extLst>
          </p:cNvPr>
          <p:cNvPicPr>
            <a:picLocks noChangeAspect="1"/>
          </p:cNvPicPr>
          <p:nvPr userDrawn="1"/>
        </p:nvPicPr>
        <p:blipFill>
          <a:blip r:embed="rId2"/>
          <a:stretch>
            <a:fillRect/>
          </a:stretch>
        </p:blipFill>
        <p:spPr>
          <a:xfrm>
            <a:off x="10744199" y="75136"/>
            <a:ext cx="1396997" cy="1396997"/>
          </a:xfrm>
          <a:prstGeom prst="rect">
            <a:avLst/>
          </a:prstGeom>
        </p:spPr>
      </p:pic>
      <p:pic>
        <p:nvPicPr>
          <p:cNvPr id="7" name="Bilde 6">
            <a:extLst>
              <a:ext uri="{FF2B5EF4-FFF2-40B4-BE49-F238E27FC236}">
                <a16:creationId xmlns:a16="http://schemas.microsoft.com/office/drawing/2014/main" id="{565866C4-E956-A4A9-1FE7-8540FBB0D7C6}"/>
              </a:ext>
            </a:extLst>
          </p:cNvPr>
          <p:cNvPicPr>
            <a:picLocks noChangeAspect="1"/>
          </p:cNvPicPr>
          <p:nvPr userDrawn="1"/>
        </p:nvPicPr>
        <p:blipFill>
          <a:blip r:embed="rId3"/>
          <a:stretch>
            <a:fillRect/>
          </a:stretch>
        </p:blipFill>
        <p:spPr>
          <a:xfrm>
            <a:off x="10273892" y="3866776"/>
            <a:ext cx="2017074" cy="2990827"/>
          </a:xfrm>
          <a:prstGeom prst="rect">
            <a:avLst/>
          </a:prstGeom>
        </p:spPr>
      </p:pic>
    </p:spTree>
    <p:extLst>
      <p:ext uri="{BB962C8B-B14F-4D97-AF65-F5344CB8AC3E}">
        <p14:creationId xmlns:p14="http://schemas.microsoft.com/office/powerpoint/2010/main" val="3923135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Overskrift og innhold">
    <p:spTree>
      <p:nvGrpSpPr>
        <p:cNvPr id="1" name=""/>
        <p:cNvGrpSpPr/>
        <p:nvPr/>
      </p:nvGrpSpPr>
      <p:grpSpPr>
        <a:xfrm>
          <a:off x="0" y="0"/>
          <a:ext cx="0" cy="0"/>
          <a:chOff x="0" y="0"/>
          <a:chExt cx="0" cy="0"/>
        </a:xfrm>
      </p:grpSpPr>
      <p:sp>
        <p:nvSpPr>
          <p:cNvPr id="7" name="Plassholder for innhold 6">
            <a:extLst>
              <a:ext uri="{FF2B5EF4-FFF2-40B4-BE49-F238E27FC236}">
                <a16:creationId xmlns:a16="http://schemas.microsoft.com/office/drawing/2014/main" id="{295E730F-3AD3-7741-8A04-653AF5C63075}"/>
              </a:ext>
            </a:extLst>
          </p:cNvPr>
          <p:cNvSpPr>
            <a:spLocks noGrp="1"/>
          </p:cNvSpPr>
          <p:nvPr>
            <p:ph sz="quarter" idx="13"/>
          </p:nvPr>
        </p:nvSpPr>
        <p:spPr>
          <a:xfrm>
            <a:off x="6096000" y="2133600"/>
            <a:ext cx="5270500" cy="4051300"/>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2" name="Tittel 1">
            <a:extLst>
              <a:ext uri="{FF2B5EF4-FFF2-40B4-BE49-F238E27FC236}">
                <a16:creationId xmlns:a16="http://schemas.microsoft.com/office/drawing/2014/main" id="{BF966AF0-F1FA-164D-9CB3-CCF01D76F276}"/>
              </a:ext>
            </a:extLst>
          </p:cNvPr>
          <p:cNvSpPr>
            <a:spLocks noGrp="1"/>
          </p:cNvSpPr>
          <p:nvPr>
            <p:ph type="title"/>
          </p:nvPr>
        </p:nvSpPr>
        <p:spPr>
          <a:xfrm>
            <a:off x="658813" y="728663"/>
            <a:ext cx="5149850" cy="1404937"/>
          </a:xfrm>
        </p:spPr>
        <p:txBody>
          <a:bodyPr/>
          <a:lstStyle>
            <a:lvl1pPr>
              <a:defRPr>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sp>
        <p:nvSpPr>
          <p:cNvPr id="3" name="Plassholder for dato 2">
            <a:extLst>
              <a:ext uri="{FF2B5EF4-FFF2-40B4-BE49-F238E27FC236}">
                <a16:creationId xmlns:a16="http://schemas.microsoft.com/office/drawing/2014/main" id="{8C7F866A-624C-7A4A-B58A-EA440FE2A4C6}"/>
              </a:ext>
            </a:extLst>
          </p:cNvPr>
          <p:cNvSpPr>
            <a:spLocks noGrp="1"/>
          </p:cNvSpPr>
          <p:nvPr>
            <p:ph type="dt" sz="half" idx="10"/>
          </p:nvPr>
        </p:nvSpPr>
        <p:spPr/>
        <p:txBody>
          <a:bodyPr/>
          <a:lstStyle/>
          <a:p>
            <a:fld id="{D1009476-28A5-9B42-B318-BA85BEC2BF55}" type="datetime1">
              <a:rPr lang="nb-NO" smtClean="0"/>
              <a:t>10.12.2024</a:t>
            </a:fld>
            <a:endParaRPr lang="nb-NO"/>
          </a:p>
        </p:txBody>
      </p:sp>
      <p:sp>
        <p:nvSpPr>
          <p:cNvPr id="4" name="Plassholder for bunntekst 3">
            <a:extLst>
              <a:ext uri="{FF2B5EF4-FFF2-40B4-BE49-F238E27FC236}">
                <a16:creationId xmlns:a16="http://schemas.microsoft.com/office/drawing/2014/main" id="{FE72052E-4562-A443-BC25-3303C77BFA07}"/>
              </a:ext>
            </a:extLst>
          </p:cNvPr>
          <p:cNvSpPr>
            <a:spLocks noGrp="1"/>
          </p:cNvSpPr>
          <p:nvPr>
            <p:ph type="ftr" sz="quarter" idx="11"/>
          </p:nvPr>
        </p:nvSpPr>
        <p:spPr/>
        <p:txBody>
          <a:bodyPr/>
          <a:lstStyle/>
          <a:p>
            <a:endParaRPr lang="nb-NO"/>
          </a:p>
        </p:txBody>
      </p:sp>
      <p:pic>
        <p:nvPicPr>
          <p:cNvPr id="5" name="Bilde 4">
            <a:extLst>
              <a:ext uri="{FF2B5EF4-FFF2-40B4-BE49-F238E27FC236}">
                <a16:creationId xmlns:a16="http://schemas.microsoft.com/office/drawing/2014/main" id="{5E70C65D-7B98-CC5E-74D7-7570B27291F0}"/>
              </a:ext>
            </a:extLst>
          </p:cNvPr>
          <p:cNvPicPr>
            <a:picLocks noChangeAspect="1"/>
          </p:cNvPicPr>
          <p:nvPr userDrawn="1"/>
        </p:nvPicPr>
        <p:blipFill>
          <a:blip r:embed="rId2"/>
          <a:stretch>
            <a:fillRect/>
          </a:stretch>
        </p:blipFill>
        <p:spPr>
          <a:xfrm>
            <a:off x="10795003" y="-25399"/>
            <a:ext cx="1396997" cy="1396997"/>
          </a:xfrm>
          <a:prstGeom prst="rect">
            <a:avLst/>
          </a:prstGeom>
        </p:spPr>
      </p:pic>
      <p:pic>
        <p:nvPicPr>
          <p:cNvPr id="8" name="Bilde 7">
            <a:extLst>
              <a:ext uri="{FF2B5EF4-FFF2-40B4-BE49-F238E27FC236}">
                <a16:creationId xmlns:a16="http://schemas.microsoft.com/office/drawing/2014/main" id="{975BC171-3AA8-2BF9-2DEF-0F70C9C483FF}"/>
              </a:ext>
            </a:extLst>
          </p:cNvPr>
          <p:cNvPicPr>
            <a:picLocks noChangeAspect="1"/>
          </p:cNvPicPr>
          <p:nvPr userDrawn="1"/>
        </p:nvPicPr>
        <p:blipFill>
          <a:blip r:embed="rId3"/>
          <a:stretch>
            <a:fillRect/>
          </a:stretch>
        </p:blipFill>
        <p:spPr>
          <a:xfrm>
            <a:off x="10453190" y="3851728"/>
            <a:ext cx="2027490" cy="3006271"/>
          </a:xfrm>
          <a:prstGeom prst="rect">
            <a:avLst/>
          </a:prstGeom>
        </p:spPr>
      </p:pic>
    </p:spTree>
    <p:extLst>
      <p:ext uri="{BB962C8B-B14F-4D97-AF65-F5344CB8AC3E}">
        <p14:creationId xmlns:p14="http://schemas.microsoft.com/office/powerpoint/2010/main" val="507980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verskrift, innhold og innhold i boks, med Isa">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5AAC38F4-C8F4-3741-967B-DFF6801587EB}"/>
              </a:ext>
            </a:extLst>
          </p:cNvPr>
          <p:cNvSpPr>
            <a:spLocks noGrp="1"/>
          </p:cNvSpPr>
          <p:nvPr>
            <p:ph sz="half" idx="1"/>
          </p:nvPr>
        </p:nvSpPr>
        <p:spPr>
          <a:xfrm>
            <a:off x="678560" y="2420938"/>
            <a:ext cx="4844700" cy="3756025"/>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a:extLst>
              <a:ext uri="{FF2B5EF4-FFF2-40B4-BE49-F238E27FC236}">
                <a16:creationId xmlns:a16="http://schemas.microsoft.com/office/drawing/2014/main" id="{8785971C-E714-3442-96F8-41E541315087}"/>
              </a:ext>
            </a:extLst>
          </p:cNvPr>
          <p:cNvSpPr>
            <a:spLocks noGrp="1"/>
          </p:cNvSpPr>
          <p:nvPr>
            <p:ph sz="half" idx="2"/>
          </p:nvPr>
        </p:nvSpPr>
        <p:spPr>
          <a:xfrm>
            <a:off x="6096000" y="746592"/>
            <a:ext cx="4972397" cy="5111306"/>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3" name="Tittel 1">
            <a:extLst>
              <a:ext uri="{FF2B5EF4-FFF2-40B4-BE49-F238E27FC236}">
                <a16:creationId xmlns:a16="http://schemas.microsoft.com/office/drawing/2014/main" id="{7CBA785C-5298-F347-8403-B9F6141EAAC0}"/>
              </a:ext>
            </a:extLst>
          </p:cNvPr>
          <p:cNvSpPr>
            <a:spLocks noGrp="1"/>
          </p:cNvSpPr>
          <p:nvPr>
            <p:ph type="title"/>
          </p:nvPr>
        </p:nvSpPr>
        <p:spPr>
          <a:xfrm>
            <a:off x="678561" y="728663"/>
            <a:ext cx="5130102" cy="1404936"/>
          </a:xfrm>
        </p:spPr>
        <p:txBody>
          <a:bodyPr anchor="t">
            <a:normAutofit/>
          </a:bodyPr>
          <a:lstStyle>
            <a:lvl1pPr>
              <a:defRPr sz="4000">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pic>
        <p:nvPicPr>
          <p:cNvPr id="2" name="Bilde 1">
            <a:extLst>
              <a:ext uri="{FF2B5EF4-FFF2-40B4-BE49-F238E27FC236}">
                <a16:creationId xmlns:a16="http://schemas.microsoft.com/office/drawing/2014/main" id="{AC5A2252-E7E3-69BF-1D71-9517628B9F6E}"/>
              </a:ext>
            </a:extLst>
          </p:cNvPr>
          <p:cNvPicPr>
            <a:picLocks noChangeAspect="1"/>
          </p:cNvPicPr>
          <p:nvPr userDrawn="1"/>
        </p:nvPicPr>
        <p:blipFill>
          <a:blip r:embed="rId2"/>
          <a:stretch>
            <a:fillRect/>
          </a:stretch>
        </p:blipFill>
        <p:spPr>
          <a:xfrm>
            <a:off x="10657235" y="62732"/>
            <a:ext cx="1396997" cy="1396997"/>
          </a:xfrm>
          <a:prstGeom prst="rect">
            <a:avLst/>
          </a:prstGeom>
        </p:spPr>
      </p:pic>
      <p:pic>
        <p:nvPicPr>
          <p:cNvPr id="6" name="Bilde 5">
            <a:extLst>
              <a:ext uri="{FF2B5EF4-FFF2-40B4-BE49-F238E27FC236}">
                <a16:creationId xmlns:a16="http://schemas.microsoft.com/office/drawing/2014/main" id="{CD067E04-FA2D-856A-B89F-B2C1D4F32C05}"/>
              </a:ext>
            </a:extLst>
          </p:cNvPr>
          <p:cNvPicPr>
            <a:picLocks noChangeAspect="1"/>
          </p:cNvPicPr>
          <p:nvPr userDrawn="1"/>
        </p:nvPicPr>
        <p:blipFill>
          <a:blip r:embed="rId3"/>
          <a:stretch>
            <a:fillRect/>
          </a:stretch>
        </p:blipFill>
        <p:spPr>
          <a:xfrm>
            <a:off x="10333675" y="3690000"/>
            <a:ext cx="2136565" cy="3168000"/>
          </a:xfrm>
          <a:prstGeom prst="rect">
            <a:avLst/>
          </a:prstGeom>
        </p:spPr>
      </p:pic>
    </p:spTree>
    <p:extLst>
      <p:ext uri="{BB962C8B-B14F-4D97-AF65-F5344CB8AC3E}">
        <p14:creationId xmlns:p14="http://schemas.microsoft.com/office/powerpoint/2010/main" val="4022926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verskrift, innhold og innhold i boks, uten person">
    <p:spTree>
      <p:nvGrpSpPr>
        <p:cNvPr id="1" name=""/>
        <p:cNvGrpSpPr/>
        <p:nvPr/>
      </p:nvGrpSpPr>
      <p:grpSpPr>
        <a:xfrm>
          <a:off x="0" y="0"/>
          <a:ext cx="0" cy="0"/>
          <a:chOff x="0" y="0"/>
          <a:chExt cx="0" cy="0"/>
        </a:xfrm>
      </p:grpSpPr>
      <p:sp>
        <p:nvSpPr>
          <p:cNvPr id="11" name="Rektangel 10">
            <a:extLst>
              <a:ext uri="{FF2B5EF4-FFF2-40B4-BE49-F238E27FC236}">
                <a16:creationId xmlns:a16="http://schemas.microsoft.com/office/drawing/2014/main" id="{04A5FE4A-E85B-404B-82BE-496E4421296F}"/>
              </a:ext>
            </a:extLst>
          </p:cNvPr>
          <p:cNvSpPr/>
          <p:nvPr userDrawn="1"/>
        </p:nvSpPr>
        <p:spPr>
          <a:xfrm>
            <a:off x="5808662" y="351679"/>
            <a:ext cx="5545137" cy="58324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 name="Plassholder for innhold 2">
            <a:extLst>
              <a:ext uri="{FF2B5EF4-FFF2-40B4-BE49-F238E27FC236}">
                <a16:creationId xmlns:a16="http://schemas.microsoft.com/office/drawing/2014/main" id="{5AAC38F4-C8F4-3741-967B-DFF6801587EB}"/>
              </a:ext>
            </a:extLst>
          </p:cNvPr>
          <p:cNvSpPr>
            <a:spLocks noGrp="1"/>
          </p:cNvSpPr>
          <p:nvPr>
            <p:ph sz="half" idx="1"/>
          </p:nvPr>
        </p:nvSpPr>
        <p:spPr>
          <a:xfrm>
            <a:off x="678560" y="2420938"/>
            <a:ext cx="4844700" cy="3756025"/>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a:extLst>
              <a:ext uri="{FF2B5EF4-FFF2-40B4-BE49-F238E27FC236}">
                <a16:creationId xmlns:a16="http://schemas.microsoft.com/office/drawing/2014/main" id="{8785971C-E714-3442-96F8-41E541315087}"/>
              </a:ext>
            </a:extLst>
          </p:cNvPr>
          <p:cNvSpPr>
            <a:spLocks noGrp="1"/>
          </p:cNvSpPr>
          <p:nvPr>
            <p:ph sz="half" idx="2"/>
          </p:nvPr>
        </p:nvSpPr>
        <p:spPr>
          <a:xfrm>
            <a:off x="6096000" y="746592"/>
            <a:ext cx="4972397" cy="5111306"/>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3" name="Tittel 1">
            <a:extLst>
              <a:ext uri="{FF2B5EF4-FFF2-40B4-BE49-F238E27FC236}">
                <a16:creationId xmlns:a16="http://schemas.microsoft.com/office/drawing/2014/main" id="{7CBA785C-5298-F347-8403-B9F6141EAAC0}"/>
              </a:ext>
            </a:extLst>
          </p:cNvPr>
          <p:cNvSpPr>
            <a:spLocks noGrp="1"/>
          </p:cNvSpPr>
          <p:nvPr>
            <p:ph type="title"/>
          </p:nvPr>
        </p:nvSpPr>
        <p:spPr>
          <a:xfrm>
            <a:off x="678561" y="728663"/>
            <a:ext cx="5130102" cy="1404936"/>
          </a:xfrm>
        </p:spPr>
        <p:txBody>
          <a:bodyPr anchor="t">
            <a:normAutofit/>
          </a:bodyPr>
          <a:lstStyle>
            <a:lvl1pPr>
              <a:defRPr sz="4000">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pic>
        <p:nvPicPr>
          <p:cNvPr id="2" name="Bilde 1">
            <a:extLst>
              <a:ext uri="{FF2B5EF4-FFF2-40B4-BE49-F238E27FC236}">
                <a16:creationId xmlns:a16="http://schemas.microsoft.com/office/drawing/2014/main" id="{938F913B-615A-9CC4-AC03-17EE78B17D74}"/>
              </a:ext>
            </a:extLst>
          </p:cNvPr>
          <p:cNvPicPr>
            <a:picLocks noChangeAspect="1"/>
          </p:cNvPicPr>
          <p:nvPr userDrawn="1"/>
        </p:nvPicPr>
        <p:blipFill>
          <a:blip r:embed="rId2"/>
          <a:stretch>
            <a:fillRect/>
          </a:stretch>
        </p:blipFill>
        <p:spPr>
          <a:xfrm>
            <a:off x="10786782" y="5412909"/>
            <a:ext cx="1396997" cy="1396997"/>
          </a:xfrm>
          <a:prstGeom prst="rect">
            <a:avLst/>
          </a:prstGeom>
        </p:spPr>
      </p:pic>
    </p:spTree>
    <p:extLst>
      <p:ext uri="{BB962C8B-B14F-4D97-AF65-F5344CB8AC3E}">
        <p14:creationId xmlns:p14="http://schemas.microsoft.com/office/powerpoint/2010/main" val="2994348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a:extLst>
              <a:ext uri="{FF2B5EF4-FFF2-40B4-BE49-F238E27FC236}">
                <a16:creationId xmlns:a16="http://schemas.microsoft.com/office/drawing/2014/main" id="{EEF194E6-CB14-6B49-A3D9-247337CBEFA5}"/>
              </a:ext>
            </a:extLst>
          </p:cNvPr>
          <p:cNvSpPr>
            <a:spLocks noGrp="1"/>
          </p:cNvSpPr>
          <p:nvPr>
            <p:ph type="title"/>
          </p:nvPr>
        </p:nvSpPr>
        <p:spPr>
          <a:xfrm>
            <a:off x="6391847" y="740699"/>
            <a:ext cx="4960366" cy="1378907"/>
          </a:xfrm>
          <a:prstGeom prst="rect">
            <a:avLst/>
          </a:prstGeom>
        </p:spPr>
        <p:txBody>
          <a:bodyPr vert="horz" lIns="0" tIns="45720" rIns="91440" bIns="45720" rtlCol="0" anchor="t">
            <a:normAutofit/>
          </a:bodyPr>
          <a:lstStyle/>
          <a:p>
            <a:r>
              <a:rPr lang="nb-NO"/>
              <a:t>Klikk for å redigere tittelstil</a:t>
            </a:r>
          </a:p>
        </p:txBody>
      </p:sp>
      <p:sp>
        <p:nvSpPr>
          <p:cNvPr id="3" name="Plassholder for tekst 2">
            <a:extLst>
              <a:ext uri="{FF2B5EF4-FFF2-40B4-BE49-F238E27FC236}">
                <a16:creationId xmlns:a16="http://schemas.microsoft.com/office/drawing/2014/main" id="{83DEFD2C-C5A6-B346-A281-FED8AE710F44}"/>
              </a:ext>
            </a:extLst>
          </p:cNvPr>
          <p:cNvSpPr>
            <a:spLocks noGrp="1"/>
          </p:cNvSpPr>
          <p:nvPr>
            <p:ph type="body" idx="1"/>
          </p:nvPr>
        </p:nvSpPr>
        <p:spPr>
          <a:xfrm>
            <a:off x="6391847" y="2420938"/>
            <a:ext cx="4961952" cy="3757174"/>
          </a:xfrm>
          <a:prstGeom prst="rect">
            <a:avLst/>
          </a:prstGeom>
        </p:spPr>
        <p:txBody>
          <a:bodyPr vert="horz" lIns="0" tIns="45720" rIns="91440" bIns="4572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6AEBBA11-3040-624C-B624-E9A25A866637}"/>
              </a:ext>
            </a:extLst>
          </p:cNvPr>
          <p:cNvSpPr>
            <a:spLocks noGrp="1"/>
          </p:cNvSpPr>
          <p:nvPr>
            <p:ph type="dt" sz="half" idx="2"/>
          </p:nvPr>
        </p:nvSpPr>
        <p:spPr>
          <a:xfrm>
            <a:off x="334963" y="6539908"/>
            <a:ext cx="1166335" cy="173421"/>
          </a:xfrm>
          <a:prstGeom prst="rect">
            <a:avLst/>
          </a:prstGeom>
        </p:spPr>
        <p:txBody>
          <a:bodyPr vert="horz" lIns="91440" tIns="45720" rIns="91440" bIns="45720" rtlCol="0" anchor="b"/>
          <a:lstStyle>
            <a:lvl1pPr algn="l">
              <a:defRPr sz="1200" b="0" i="0">
                <a:solidFill>
                  <a:schemeClr val="tx1">
                    <a:tint val="75000"/>
                  </a:schemeClr>
                </a:solidFill>
                <a:latin typeface="Roboto" panose="02000000000000000000" pitchFamily="2" charset="0"/>
                <a:ea typeface="Roboto" panose="02000000000000000000" pitchFamily="2" charset="0"/>
                <a:cs typeface="Roboto" panose="02000000000000000000" pitchFamily="2" charset="0"/>
              </a:defRPr>
            </a:lvl1pPr>
          </a:lstStyle>
          <a:p>
            <a:fld id="{D1009476-28A5-9B42-B318-BA85BEC2BF55}" type="datetime1">
              <a:rPr lang="nb-NO" smtClean="0"/>
              <a:t>10.12.2024</a:t>
            </a:fld>
            <a:endParaRPr lang="nb-NO"/>
          </a:p>
        </p:txBody>
      </p:sp>
      <p:sp>
        <p:nvSpPr>
          <p:cNvPr id="12" name="Plassholder for bunntekst 11">
            <a:extLst>
              <a:ext uri="{FF2B5EF4-FFF2-40B4-BE49-F238E27FC236}">
                <a16:creationId xmlns:a16="http://schemas.microsoft.com/office/drawing/2014/main" id="{6BE394D7-F066-704C-8D32-8C85D06BB5EC}"/>
              </a:ext>
            </a:extLst>
          </p:cNvPr>
          <p:cNvSpPr>
            <a:spLocks noGrp="1"/>
          </p:cNvSpPr>
          <p:nvPr>
            <p:ph type="ftr" sz="quarter" idx="3"/>
          </p:nvPr>
        </p:nvSpPr>
        <p:spPr>
          <a:xfrm>
            <a:off x="1511808" y="6472075"/>
            <a:ext cx="3971417" cy="236966"/>
          </a:xfrm>
          <a:prstGeom prst="rect">
            <a:avLst/>
          </a:prstGeom>
        </p:spPr>
        <p:txBody>
          <a:bodyPr vert="horz" lIns="91440" tIns="45720" rIns="91440" bIns="45720" rtlCol="0" anchor="b"/>
          <a:lstStyle>
            <a:lvl1pPr algn="ctr">
              <a:defRPr sz="1200" b="0" i="0">
                <a:solidFill>
                  <a:schemeClr val="tx1">
                    <a:tint val="75000"/>
                  </a:schemeClr>
                </a:solidFill>
                <a:latin typeface="Roboto" panose="02000000000000000000" pitchFamily="2" charset="0"/>
                <a:ea typeface="Roboto" panose="02000000000000000000" pitchFamily="2" charset="0"/>
                <a:cs typeface="Roboto" panose="02000000000000000000" pitchFamily="2" charset="0"/>
              </a:defRPr>
            </a:lvl1pPr>
          </a:lstStyle>
          <a:p>
            <a:endParaRPr lang="nb-NO"/>
          </a:p>
        </p:txBody>
      </p:sp>
    </p:spTree>
    <p:extLst>
      <p:ext uri="{BB962C8B-B14F-4D97-AF65-F5344CB8AC3E}">
        <p14:creationId xmlns:p14="http://schemas.microsoft.com/office/powerpoint/2010/main" val="15611146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Lst>
  <p:hf hdr="0" ftr="0" dt="0"/>
  <p:txStyles>
    <p:titleStyle>
      <a:lvl1pPr algn="l" defTabSz="914400" rtl="0" eaLnBrk="1" latinLnBrk="0" hangingPunct="1">
        <a:lnSpc>
          <a:spcPct val="90000"/>
        </a:lnSpc>
        <a:spcBef>
          <a:spcPct val="0"/>
        </a:spcBef>
        <a:buNone/>
        <a:defRPr sz="4000" b="0" i="0" kern="1200">
          <a:solidFill>
            <a:schemeClr val="accent1"/>
          </a:solidFill>
          <a:latin typeface="Roboto Medium" panose="02000000000000000000" pitchFamily="2" charset="0"/>
          <a:ea typeface="Roboto Medium" panose="02000000000000000000" pitchFamily="2" charset="0"/>
          <a:cs typeface="Roboto Medium" panose="02000000000000000000" pitchFamily="2" charset="0"/>
        </a:defRPr>
      </a:lvl1pPr>
    </p:titleStyle>
    <p:bodyStyle>
      <a:lvl1pPr marL="457200" indent="-457200" algn="l" defTabSz="914400" rtl="0" eaLnBrk="1" latinLnBrk="0" hangingPunct="1">
        <a:lnSpc>
          <a:spcPts val="2150"/>
        </a:lnSpc>
        <a:spcBef>
          <a:spcPts val="1000"/>
        </a:spcBef>
        <a:buClr>
          <a:schemeClr val="accent1"/>
        </a:buClr>
        <a:buFont typeface="Arial" panose="020B0604020202020204" pitchFamily="34" charset="0"/>
        <a:buChar char="•"/>
        <a:defRPr sz="20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vl2pPr marL="800100" indent="-342900" algn="l" defTabSz="914400" rtl="0" eaLnBrk="1" latinLnBrk="0" hangingPunct="1">
        <a:lnSpc>
          <a:spcPts val="2150"/>
        </a:lnSpc>
        <a:spcBef>
          <a:spcPts val="500"/>
        </a:spcBef>
        <a:buClr>
          <a:schemeClr val="accent1"/>
        </a:buClr>
        <a:buFont typeface="Arial" panose="020B0604020202020204" pitchFamily="34" charset="0"/>
        <a:buChar char="•"/>
        <a:defRPr sz="18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2pPr>
      <a:lvl3pPr marL="1257300" indent="-342900" algn="l" defTabSz="914400" rtl="0" eaLnBrk="1" latinLnBrk="0" hangingPunct="1">
        <a:lnSpc>
          <a:spcPts val="2150"/>
        </a:lnSpc>
        <a:spcBef>
          <a:spcPts val="500"/>
        </a:spcBef>
        <a:buClr>
          <a:schemeClr val="accent1"/>
        </a:buClr>
        <a:buFont typeface="Arial" panose="020B0604020202020204" pitchFamily="34" charset="0"/>
        <a:buChar char="•"/>
        <a:defRPr sz="16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3pPr>
      <a:lvl4pPr marL="16573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4pPr>
      <a:lvl5pPr marL="21145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3" orient="horz" pos="210">
          <p15:clr>
            <a:srgbClr val="F26B43"/>
          </p15:clr>
        </p15:guide>
        <p15:guide id="4" pos="211">
          <p15:clr>
            <a:srgbClr val="F26B43"/>
          </p15:clr>
        </p15:guide>
        <p15:guide id="5" pos="7537">
          <p15:clr>
            <a:srgbClr val="F26B43"/>
          </p15:clr>
        </p15:guide>
        <p15:guide id="6" orient="horz" pos="4110">
          <p15:clr>
            <a:srgbClr val="F26B43"/>
          </p15:clr>
        </p15:guide>
        <p15:guide id="7" pos="4770">
          <p15:clr>
            <a:srgbClr val="F26B43"/>
          </p15:clr>
        </p15:guide>
        <p15:guide id="9" pos="4566">
          <p15:clr>
            <a:srgbClr val="F26B43"/>
          </p15:clr>
        </p15:guide>
        <p15:guide id="10" pos="7151">
          <p15:clr>
            <a:srgbClr val="F26B43"/>
          </p15:clr>
        </p15:guide>
        <p15:guide id="11" orient="horz" pos="459">
          <p15:clr>
            <a:srgbClr val="F26B43"/>
          </p15:clr>
        </p15:guide>
        <p15:guide id="12" pos="3840">
          <p15:clr>
            <a:srgbClr val="F26B43"/>
          </p15:clr>
        </p15:guide>
        <p15:guide id="13" orient="horz" pos="3884">
          <p15:clr>
            <a:srgbClr val="F26B43"/>
          </p15:clr>
        </p15:guide>
        <p15:guide id="14" pos="3659">
          <p15:clr>
            <a:srgbClr val="F26B43"/>
          </p15:clr>
        </p15:guide>
        <p15:guide id="15" orient="horz" pos="1344">
          <p15:clr>
            <a:srgbClr val="F26B43"/>
          </p15:clr>
        </p15:guide>
        <p15:guide id="16" orient="horz" pos="1525">
          <p15:clr>
            <a:srgbClr val="F26B43"/>
          </p15:clr>
        </p15:guide>
        <p15:guide id="17" pos="415">
          <p15:clr>
            <a:srgbClr val="F26B43"/>
          </p15:clr>
        </p15:guide>
        <p15:guide id="18" pos="3477">
          <p15:clr>
            <a:srgbClr val="F26B43"/>
          </p15:clr>
        </p15:guide>
        <p15:guide id="19" pos="4974">
          <p15:clr>
            <a:srgbClr val="F26B43"/>
          </p15:clr>
        </p15:guide>
        <p15:guide id="20" orient="horz" pos="1162">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8" Type="http://schemas.openxmlformats.org/officeDocument/2006/relationships/hyperlink" Target="mailto:tomeruud@outlook.com" TargetMode="External"/><Relationship Id="rId3" Type="http://schemas.openxmlformats.org/officeDocument/2006/relationships/hyperlink" Target="mailto:runelygren@gmail.com" TargetMode="External"/><Relationship Id="rId7" Type="http://schemas.openxmlformats.org/officeDocument/2006/relationships/hyperlink" Target="mailto:mlinton@mil.no" TargetMode="External"/><Relationship Id="rId12" Type="http://schemas.openxmlformats.org/officeDocument/2006/relationships/hyperlink" Target="mailto:gdrange@mil.no" TargetMode="External"/><Relationship Id="rId2" Type="http://schemas.openxmlformats.org/officeDocument/2006/relationships/hyperlink" Target="https://medlem.ntl.no/orgledd-artikkel/211814/208890" TargetMode="External"/><Relationship Id="rId1" Type="http://schemas.openxmlformats.org/officeDocument/2006/relationships/slideLayout" Target="../slideLayouts/slideLayout20.xml"/><Relationship Id="rId6" Type="http://schemas.openxmlformats.org/officeDocument/2006/relationships/hyperlink" Target="mailto:htvflo@outlook.com" TargetMode="External"/><Relationship Id="rId11" Type="http://schemas.openxmlformats.org/officeDocument/2006/relationships/hyperlink" Target="mailto:gro-ntl@outlook.com" TargetMode="External"/><Relationship Id="rId5" Type="http://schemas.openxmlformats.org/officeDocument/2006/relationships/hyperlink" Target="mailto:tomviggo.jansson@gmail.com" TargetMode="External"/><Relationship Id="rId10" Type="http://schemas.openxmlformats.org/officeDocument/2006/relationships/hyperlink" Target="mailto:hteveldal@outlook.com" TargetMode="External"/><Relationship Id="rId4" Type="http://schemas.openxmlformats.org/officeDocument/2006/relationships/hyperlink" Target="mailto:treide@mil.no" TargetMode="External"/><Relationship Id="rId9" Type="http://schemas.openxmlformats.org/officeDocument/2006/relationships/hyperlink" Target="mailto:pwilhemson@mil.no"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medlem.ntl.no/orgledd-artikkel/211814/208890" TargetMode="Externa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3" Type="http://schemas.openxmlformats.org/officeDocument/2006/relationships/hyperlink" Target="mailto:kari-anne.moen@ffi.no" TargetMode="External"/><Relationship Id="rId7" Type="http://schemas.openxmlformats.org/officeDocument/2006/relationships/hyperlink" Target="mailto:shalvorsen@mil.no" TargetMode="External"/><Relationship Id="rId2" Type="http://schemas.openxmlformats.org/officeDocument/2006/relationships/hyperlink" Target="https://medlem.ntl.no/orgledd-artikkel/211814/208890" TargetMode="External"/><Relationship Id="rId1" Type="http://schemas.openxmlformats.org/officeDocument/2006/relationships/slideLayout" Target="../slideLayouts/slideLayout20.xml"/><Relationship Id="rId6" Type="http://schemas.openxmlformats.org/officeDocument/2006/relationships/hyperlink" Target="mailto:Marit.Hverven@nsm.no" TargetMode="External"/><Relationship Id="rId5" Type="http://schemas.openxmlformats.org/officeDocument/2006/relationships/hyperlink" Target="mailto:anne.melaas@hotmail.com" TargetMode="External"/><Relationship Id="rId4" Type="http://schemas.openxmlformats.org/officeDocument/2006/relationships/hyperlink" Target="mailto:jane.holen@ffi.no"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0.xml"/><Relationship Id="rId5" Type="http://schemas.openxmlformats.org/officeDocument/2006/relationships/image" Target="../media/image1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hyperlink" Target="https://medlem.ntl.no/Content/223126/cache=1712819252000/attr=116C2E543AC3A56FE0630B00000A3EDD/Tariffpolitisk-uttalelse-2024-NTL-.pdf" TargetMode="Externa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501FEA33-B25C-B0D4-130E-D1B82A594E87}"/>
              </a:ext>
            </a:extLst>
          </p:cNvPr>
          <p:cNvSpPr>
            <a:spLocks noGrp="1"/>
          </p:cNvSpPr>
          <p:nvPr>
            <p:ph type="title"/>
          </p:nvPr>
        </p:nvSpPr>
        <p:spPr>
          <a:xfrm>
            <a:off x="483666" y="2480111"/>
            <a:ext cx="10663379" cy="1295401"/>
          </a:xfrm>
        </p:spPr>
        <p:txBody>
          <a:bodyPr>
            <a:normAutofit/>
          </a:bodyPr>
          <a:lstStyle/>
          <a:p>
            <a:r>
              <a:rPr lang="nb-NO" sz="4800"/>
              <a:t>Forsvar</a:t>
            </a:r>
          </a:p>
        </p:txBody>
      </p:sp>
      <p:sp>
        <p:nvSpPr>
          <p:cNvPr id="3" name="Plassholder for tekst 2">
            <a:extLst>
              <a:ext uri="{FF2B5EF4-FFF2-40B4-BE49-F238E27FC236}">
                <a16:creationId xmlns:a16="http://schemas.microsoft.com/office/drawing/2014/main" id="{0621B0AE-C59A-B7AC-1946-BE775941C75D}"/>
              </a:ext>
            </a:extLst>
          </p:cNvPr>
          <p:cNvSpPr>
            <a:spLocks noGrp="1"/>
          </p:cNvSpPr>
          <p:nvPr>
            <p:ph type="body" sz="quarter" idx="12"/>
          </p:nvPr>
        </p:nvSpPr>
        <p:spPr>
          <a:xfrm>
            <a:off x="2712066" y="4323807"/>
            <a:ext cx="6206573" cy="2367602"/>
          </a:xfrm>
        </p:spPr>
        <p:txBody>
          <a:bodyPr/>
          <a:lstStyle/>
          <a:p>
            <a:r>
              <a:rPr lang="nb-NO"/>
              <a:t>Lønnskravskjema</a:t>
            </a:r>
          </a:p>
          <a:p>
            <a:endParaRPr lang="nb-NO"/>
          </a:p>
          <a:p>
            <a:endParaRPr lang="nb-NO"/>
          </a:p>
          <a:p>
            <a:r>
              <a:rPr lang="nb-NO"/>
              <a:t>NTL Forsvar</a:t>
            </a:r>
          </a:p>
          <a:p>
            <a:r>
              <a:rPr lang="nb-NO"/>
              <a:t>10.12.2024</a:t>
            </a:r>
          </a:p>
        </p:txBody>
      </p:sp>
      <p:sp>
        <p:nvSpPr>
          <p:cNvPr id="4" name="Tittel 1">
            <a:extLst>
              <a:ext uri="{FF2B5EF4-FFF2-40B4-BE49-F238E27FC236}">
                <a16:creationId xmlns:a16="http://schemas.microsoft.com/office/drawing/2014/main" id="{8C9CB102-1482-893A-7331-669BDF0CDFA4}"/>
              </a:ext>
            </a:extLst>
          </p:cNvPr>
          <p:cNvSpPr txBox="1">
            <a:spLocks/>
          </p:cNvSpPr>
          <p:nvPr/>
        </p:nvSpPr>
        <p:spPr>
          <a:xfrm>
            <a:off x="483664" y="3398270"/>
            <a:ext cx="10663379" cy="1295401"/>
          </a:xfrm>
          <a:prstGeom prst="rect">
            <a:avLst/>
          </a:prstGeom>
        </p:spPr>
        <p:txBody>
          <a:bodyPr vert="horz" lIns="0" tIns="45720" rIns="91440" bIns="45720" rtlCol="0" anchor="t">
            <a:normAutofit fontScale="97500"/>
          </a:bodyPr>
          <a:lstStyle>
            <a:lvl1pPr algn="ctr" defTabSz="914400" rtl="0" eaLnBrk="1" latinLnBrk="0" hangingPunct="1">
              <a:lnSpc>
                <a:spcPct val="90000"/>
              </a:lnSpc>
              <a:spcBef>
                <a:spcPct val="0"/>
              </a:spcBef>
              <a:buNone/>
              <a:defRPr sz="5400" b="0" i="0" kern="1200">
                <a:solidFill>
                  <a:schemeClr val="accent1"/>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nb-NO"/>
              <a:t>Lønnsoppgjøret 2024</a:t>
            </a:r>
          </a:p>
        </p:txBody>
      </p:sp>
    </p:spTree>
    <p:extLst>
      <p:ext uri="{BB962C8B-B14F-4D97-AF65-F5344CB8AC3E}">
        <p14:creationId xmlns:p14="http://schemas.microsoft.com/office/powerpoint/2010/main" val="3531537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FC61824-E74D-7A14-0AC4-FF63C48BB8FE}"/>
              </a:ext>
            </a:extLst>
          </p:cNvPr>
          <p:cNvSpPr>
            <a:spLocks noGrp="1"/>
          </p:cNvSpPr>
          <p:nvPr>
            <p:ph type="title"/>
          </p:nvPr>
        </p:nvSpPr>
        <p:spPr/>
        <p:txBody>
          <a:bodyPr>
            <a:normAutofit fontScale="90000"/>
          </a:bodyPr>
          <a:lstStyle/>
          <a:p>
            <a:r>
              <a:rPr lang="nb-NO" sz="4000"/>
              <a:t>Det økonomiske resultatet LO/YS</a:t>
            </a:r>
            <a:endParaRPr lang="nb-NO"/>
          </a:p>
        </p:txBody>
      </p:sp>
      <p:sp>
        <p:nvSpPr>
          <p:cNvPr id="3" name="Plassholder for lysbildenummer 2">
            <a:extLst>
              <a:ext uri="{FF2B5EF4-FFF2-40B4-BE49-F238E27FC236}">
                <a16:creationId xmlns:a16="http://schemas.microsoft.com/office/drawing/2014/main" id="{BCF09F65-FC16-CC90-63C1-38A2DBE4368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o-NO" smtClean="0"/>
              <a:t>10</a:t>
            </a:fld>
            <a:endParaRPr lang="no-NO"/>
          </a:p>
        </p:txBody>
      </p:sp>
      <p:graphicFrame>
        <p:nvGraphicFramePr>
          <p:cNvPr id="4" name="Plassholder for innhold 1">
            <a:extLst>
              <a:ext uri="{FF2B5EF4-FFF2-40B4-BE49-F238E27FC236}">
                <a16:creationId xmlns:a16="http://schemas.microsoft.com/office/drawing/2014/main" id="{A5767F0F-924B-8905-7BB9-87DEEA31623D}"/>
              </a:ext>
            </a:extLst>
          </p:cNvPr>
          <p:cNvGraphicFramePr>
            <a:graphicFrameLocks/>
          </p:cNvGraphicFramePr>
          <p:nvPr>
            <p:extLst>
              <p:ext uri="{D42A27DB-BD31-4B8C-83A1-F6EECF244321}">
                <p14:modId xmlns:p14="http://schemas.microsoft.com/office/powerpoint/2010/main" val="2923493553"/>
              </p:ext>
            </p:extLst>
          </p:nvPr>
        </p:nvGraphicFramePr>
        <p:xfrm>
          <a:off x="658813" y="1640588"/>
          <a:ext cx="6533148" cy="2183708"/>
        </p:xfrm>
        <a:graphic>
          <a:graphicData uri="http://schemas.openxmlformats.org/drawingml/2006/table">
            <a:tbl>
              <a:tblPr/>
              <a:tblGrid>
                <a:gridCol w="2177716">
                  <a:extLst>
                    <a:ext uri="{9D8B030D-6E8A-4147-A177-3AD203B41FA5}">
                      <a16:colId xmlns:a16="http://schemas.microsoft.com/office/drawing/2014/main" val="57203215"/>
                    </a:ext>
                  </a:extLst>
                </a:gridCol>
                <a:gridCol w="2177716">
                  <a:extLst>
                    <a:ext uri="{9D8B030D-6E8A-4147-A177-3AD203B41FA5}">
                      <a16:colId xmlns:a16="http://schemas.microsoft.com/office/drawing/2014/main" val="586530810"/>
                    </a:ext>
                  </a:extLst>
                </a:gridCol>
                <a:gridCol w="2177716">
                  <a:extLst>
                    <a:ext uri="{9D8B030D-6E8A-4147-A177-3AD203B41FA5}">
                      <a16:colId xmlns:a16="http://schemas.microsoft.com/office/drawing/2014/main" val="192330321"/>
                    </a:ext>
                  </a:extLst>
                </a:gridCol>
              </a:tblGrid>
              <a:tr h="373322">
                <a:tc>
                  <a:txBody>
                    <a:bodyPr/>
                    <a:lstStyle/>
                    <a:p>
                      <a:r>
                        <a:rPr lang="nb-NO" sz="1200" b="1">
                          <a:solidFill>
                            <a:srgbClr val="C51618"/>
                          </a:solidFill>
                          <a:effectLst/>
                        </a:rPr>
                        <a:t>Økonomisk ramme</a:t>
                      </a:r>
                      <a:endParaRPr lang="nb-NO" sz="1200" b="1">
                        <a:effectLst/>
                      </a:endParaRPr>
                    </a:p>
                  </a:txBody>
                  <a:tcPr marL="42299" marR="42299" marT="42299" marB="42299" anchor="ctr">
                    <a:lnL>
                      <a:noFill/>
                    </a:lnL>
                    <a:lnR>
                      <a:noFill/>
                    </a:lnR>
                    <a:lnT>
                      <a:noFill/>
                    </a:lnT>
                    <a:lnB>
                      <a:noFill/>
                    </a:lnB>
                    <a:noFill/>
                  </a:tcPr>
                </a:tc>
                <a:tc>
                  <a:txBody>
                    <a:bodyPr/>
                    <a:lstStyle/>
                    <a:p>
                      <a:r>
                        <a:rPr lang="nb-NO" sz="1200">
                          <a:effectLst/>
                        </a:rPr>
                        <a:t>5,2 %</a:t>
                      </a:r>
                    </a:p>
                  </a:txBody>
                  <a:tcPr marL="42299" marR="42299" marT="42299" marB="42299" anchor="ctr">
                    <a:lnL>
                      <a:noFill/>
                    </a:lnL>
                    <a:lnR>
                      <a:noFill/>
                    </a:lnR>
                    <a:lnT>
                      <a:noFill/>
                    </a:lnT>
                    <a:lnB>
                      <a:noFill/>
                    </a:lnB>
                    <a:noFill/>
                  </a:tcPr>
                </a:tc>
                <a:tc>
                  <a:txBody>
                    <a:bodyPr/>
                    <a:lstStyle/>
                    <a:p>
                      <a:r>
                        <a:rPr lang="nb-NO" sz="1200">
                          <a:effectLst/>
                        </a:rPr>
                        <a:t> </a:t>
                      </a:r>
                    </a:p>
                  </a:txBody>
                  <a:tcPr marL="42299" marR="42299" marT="42299" marB="42299" anchor="ctr">
                    <a:lnL>
                      <a:noFill/>
                    </a:lnL>
                    <a:lnR>
                      <a:noFill/>
                    </a:lnR>
                    <a:lnT>
                      <a:noFill/>
                    </a:lnT>
                    <a:lnB>
                      <a:noFill/>
                    </a:lnB>
                    <a:noFill/>
                  </a:tcPr>
                </a:tc>
                <a:extLst>
                  <a:ext uri="{0D108BD9-81ED-4DB2-BD59-A6C34878D82A}">
                    <a16:rowId xmlns:a16="http://schemas.microsoft.com/office/drawing/2014/main" val="205977973"/>
                  </a:ext>
                </a:extLst>
              </a:tr>
              <a:tr h="373322">
                <a:tc>
                  <a:txBody>
                    <a:bodyPr/>
                    <a:lstStyle/>
                    <a:p>
                      <a:r>
                        <a:rPr lang="nb-NO" sz="1200" b="1">
                          <a:solidFill>
                            <a:srgbClr val="C51618"/>
                          </a:solidFill>
                          <a:effectLst/>
                        </a:rPr>
                        <a:t>Disponibel ramme</a:t>
                      </a:r>
                      <a:endParaRPr lang="nb-NO" sz="1200" b="1">
                        <a:effectLst/>
                      </a:endParaRPr>
                    </a:p>
                  </a:txBody>
                  <a:tcPr marL="42299" marR="42299" marT="42299" marB="42299" anchor="ctr">
                    <a:lnL>
                      <a:noFill/>
                    </a:lnL>
                    <a:lnR>
                      <a:noFill/>
                    </a:lnR>
                    <a:lnT>
                      <a:noFill/>
                    </a:lnT>
                    <a:lnB>
                      <a:noFill/>
                    </a:lnB>
                    <a:noFill/>
                  </a:tcPr>
                </a:tc>
                <a:tc>
                  <a:txBody>
                    <a:bodyPr/>
                    <a:lstStyle/>
                    <a:p>
                      <a:r>
                        <a:rPr lang="nb-NO" sz="1200">
                          <a:effectLst/>
                        </a:rPr>
                        <a:t>2,9 %</a:t>
                      </a:r>
                    </a:p>
                  </a:txBody>
                  <a:tcPr marL="42299" marR="42299" marT="42299" marB="42299" anchor="ctr">
                    <a:lnL>
                      <a:noFill/>
                    </a:lnL>
                    <a:lnR>
                      <a:noFill/>
                    </a:lnR>
                    <a:lnT>
                      <a:noFill/>
                    </a:lnT>
                    <a:lnB>
                      <a:noFill/>
                    </a:lnB>
                    <a:noFill/>
                  </a:tcPr>
                </a:tc>
                <a:tc>
                  <a:txBody>
                    <a:bodyPr/>
                    <a:lstStyle/>
                    <a:p>
                      <a:r>
                        <a:rPr lang="nb-NO" sz="1200">
                          <a:effectLst/>
                        </a:rPr>
                        <a:t> </a:t>
                      </a:r>
                    </a:p>
                  </a:txBody>
                  <a:tcPr marL="42299" marR="42299" marT="42299" marB="42299" anchor="ctr">
                    <a:lnL>
                      <a:noFill/>
                    </a:lnL>
                    <a:lnR>
                      <a:noFill/>
                    </a:lnR>
                    <a:lnT>
                      <a:noFill/>
                    </a:lnT>
                    <a:lnB>
                      <a:noFill/>
                    </a:lnB>
                    <a:noFill/>
                  </a:tcPr>
                </a:tc>
                <a:extLst>
                  <a:ext uri="{0D108BD9-81ED-4DB2-BD59-A6C34878D82A}">
                    <a16:rowId xmlns:a16="http://schemas.microsoft.com/office/drawing/2014/main" val="1651108300"/>
                  </a:ext>
                </a:extLst>
              </a:tr>
              <a:tr h="373322">
                <a:tc gridSpan="3">
                  <a:txBody>
                    <a:bodyPr/>
                    <a:lstStyle/>
                    <a:p>
                      <a:pPr algn="l"/>
                      <a:r>
                        <a:rPr lang="nb-NO" sz="1200" b="1">
                          <a:effectLst/>
                        </a:rPr>
                        <a:t>Disponibel ramme fordeles slik:</a:t>
                      </a:r>
                    </a:p>
                  </a:txBody>
                  <a:tcPr marL="42299" marR="42299" marT="42299" marB="42299" anchor="ctr">
                    <a:lnL>
                      <a:noFill/>
                    </a:lnL>
                    <a:lnR>
                      <a:noFill/>
                    </a:lnR>
                    <a:lnT>
                      <a:noFill/>
                    </a:lnT>
                    <a:lnB>
                      <a:noFill/>
                    </a:lnB>
                    <a:noFill/>
                  </a:tcPr>
                </a:tc>
                <a:tc hMerge="1">
                  <a:txBody>
                    <a:bodyPr/>
                    <a:lstStyle/>
                    <a:p>
                      <a:endParaRPr lang="nb-NO"/>
                    </a:p>
                  </a:txBody>
                  <a:tcPr/>
                </a:tc>
                <a:tc hMerge="1">
                  <a:txBody>
                    <a:bodyPr/>
                    <a:lstStyle/>
                    <a:p>
                      <a:endParaRPr lang="nb-NO"/>
                    </a:p>
                  </a:txBody>
                  <a:tcPr/>
                </a:tc>
                <a:extLst>
                  <a:ext uri="{0D108BD9-81ED-4DB2-BD59-A6C34878D82A}">
                    <a16:rowId xmlns:a16="http://schemas.microsoft.com/office/drawing/2014/main" val="2252234686"/>
                  </a:ext>
                </a:extLst>
              </a:tr>
              <a:tr h="373322">
                <a:tc>
                  <a:txBody>
                    <a:bodyPr/>
                    <a:lstStyle/>
                    <a:p>
                      <a:r>
                        <a:rPr lang="nb-NO" sz="1200" b="1">
                          <a:effectLst/>
                        </a:rPr>
                        <a:t>Sentralt tillegg</a:t>
                      </a:r>
                    </a:p>
                  </a:txBody>
                  <a:tcPr marL="42299" marR="42299" marT="42299" marB="42299" anchor="ctr">
                    <a:lnL>
                      <a:noFill/>
                    </a:lnL>
                    <a:lnR>
                      <a:noFill/>
                    </a:lnR>
                    <a:lnT>
                      <a:noFill/>
                    </a:lnT>
                    <a:lnB>
                      <a:noFill/>
                    </a:lnB>
                    <a:noFill/>
                  </a:tcPr>
                </a:tc>
                <a:tc>
                  <a:txBody>
                    <a:bodyPr/>
                    <a:lstStyle/>
                    <a:p>
                      <a:r>
                        <a:rPr lang="nb-NO" sz="1200">
                          <a:effectLst/>
                        </a:rPr>
                        <a:t>0,75 %</a:t>
                      </a:r>
                    </a:p>
                  </a:txBody>
                  <a:tcPr marL="42299" marR="42299" marT="42299" marB="42299" anchor="ctr">
                    <a:lnL>
                      <a:noFill/>
                    </a:lnL>
                    <a:lnR>
                      <a:noFill/>
                    </a:lnR>
                    <a:lnT>
                      <a:noFill/>
                    </a:lnT>
                    <a:lnB>
                      <a:noFill/>
                    </a:lnB>
                    <a:noFill/>
                  </a:tcPr>
                </a:tc>
                <a:tc>
                  <a:txBody>
                    <a:bodyPr/>
                    <a:lstStyle/>
                    <a:p>
                      <a:r>
                        <a:rPr lang="nb-NO" sz="1200" i="1">
                          <a:effectLst/>
                        </a:rPr>
                        <a:t>Alle på tariffavtalen får dette*</a:t>
                      </a:r>
                      <a:endParaRPr lang="nb-NO" sz="1200">
                        <a:effectLst/>
                      </a:endParaRPr>
                    </a:p>
                  </a:txBody>
                  <a:tcPr marL="42299" marR="42299" marT="42299" marB="42299" anchor="ctr">
                    <a:lnL>
                      <a:noFill/>
                    </a:lnL>
                    <a:lnR>
                      <a:noFill/>
                    </a:lnR>
                    <a:lnT>
                      <a:noFill/>
                    </a:lnT>
                    <a:lnB>
                      <a:noFill/>
                    </a:lnB>
                    <a:noFill/>
                  </a:tcPr>
                </a:tc>
                <a:extLst>
                  <a:ext uri="{0D108BD9-81ED-4DB2-BD59-A6C34878D82A}">
                    <a16:rowId xmlns:a16="http://schemas.microsoft.com/office/drawing/2014/main" val="2470493591"/>
                  </a:ext>
                </a:extLst>
              </a:tr>
              <a:tr h="613384">
                <a:tc>
                  <a:txBody>
                    <a:bodyPr/>
                    <a:lstStyle/>
                    <a:p>
                      <a:r>
                        <a:rPr lang="nb-NO" sz="1200" b="1">
                          <a:effectLst/>
                        </a:rPr>
                        <a:t>Lokal ramme</a:t>
                      </a:r>
                    </a:p>
                  </a:txBody>
                  <a:tcPr marL="42299" marR="42299" marT="42299" marB="42299" anchor="ctr">
                    <a:lnL>
                      <a:noFill/>
                    </a:lnL>
                    <a:lnR>
                      <a:noFill/>
                    </a:lnR>
                    <a:lnT>
                      <a:noFill/>
                    </a:lnT>
                    <a:lnB>
                      <a:noFill/>
                    </a:lnB>
                    <a:noFill/>
                  </a:tcPr>
                </a:tc>
                <a:tc>
                  <a:txBody>
                    <a:bodyPr/>
                    <a:lstStyle/>
                    <a:p>
                      <a:r>
                        <a:rPr lang="nb-NO" sz="1200">
                          <a:effectLst/>
                        </a:rPr>
                        <a:t>2,15 %</a:t>
                      </a:r>
                    </a:p>
                  </a:txBody>
                  <a:tcPr marL="42299" marR="42299" marT="42299" marB="42299" anchor="ctr">
                    <a:lnL>
                      <a:noFill/>
                    </a:lnL>
                    <a:lnR>
                      <a:noFill/>
                    </a:lnR>
                    <a:lnT>
                      <a:noFill/>
                    </a:lnT>
                    <a:lnB>
                      <a:noFill/>
                    </a:lnB>
                    <a:noFill/>
                  </a:tcPr>
                </a:tc>
                <a:tc>
                  <a:txBody>
                    <a:bodyPr/>
                    <a:lstStyle/>
                    <a:p>
                      <a:r>
                        <a:rPr lang="nb-NO" sz="1200" i="1">
                          <a:effectLst/>
                        </a:rPr>
                        <a:t>Forhandles lokalt, frist 15. februar</a:t>
                      </a:r>
                    </a:p>
                  </a:txBody>
                  <a:tcPr marL="42299" marR="42299" marT="42299" marB="42299" anchor="ctr">
                    <a:lnL>
                      <a:noFill/>
                    </a:lnL>
                    <a:lnR>
                      <a:noFill/>
                    </a:lnR>
                    <a:lnT>
                      <a:noFill/>
                    </a:lnT>
                    <a:lnB>
                      <a:noFill/>
                    </a:lnB>
                    <a:noFill/>
                  </a:tcPr>
                </a:tc>
                <a:extLst>
                  <a:ext uri="{0D108BD9-81ED-4DB2-BD59-A6C34878D82A}">
                    <a16:rowId xmlns:a16="http://schemas.microsoft.com/office/drawing/2014/main" val="1665669176"/>
                  </a:ext>
                </a:extLst>
              </a:tr>
            </a:tbl>
          </a:graphicData>
        </a:graphic>
      </p:graphicFrame>
      <p:sp>
        <p:nvSpPr>
          <p:cNvPr id="5" name="Plassholder for innhold 12">
            <a:extLst>
              <a:ext uri="{FF2B5EF4-FFF2-40B4-BE49-F238E27FC236}">
                <a16:creationId xmlns:a16="http://schemas.microsoft.com/office/drawing/2014/main" id="{139AADD2-2946-F5A6-FC91-CC3ED2A1FB7A}"/>
              </a:ext>
            </a:extLst>
          </p:cNvPr>
          <p:cNvSpPr txBox="1">
            <a:spLocks/>
          </p:cNvSpPr>
          <p:nvPr/>
        </p:nvSpPr>
        <p:spPr>
          <a:xfrm>
            <a:off x="658813" y="4406949"/>
            <a:ext cx="8035978" cy="1313334"/>
          </a:xfrm>
          <a:prstGeom prst="rect">
            <a:avLst/>
          </a:prstGeom>
        </p:spPr>
        <p:txBody>
          <a:bodyPr/>
          <a:lstStyle>
            <a:lvl1pPr marL="457200" indent="-457200" algn="l" defTabSz="914400" rtl="0" eaLnBrk="1" latinLnBrk="0" hangingPunct="1">
              <a:lnSpc>
                <a:spcPts val="2150"/>
              </a:lnSpc>
              <a:spcBef>
                <a:spcPts val="1000"/>
              </a:spcBef>
              <a:buClr>
                <a:schemeClr val="accent1"/>
              </a:buClr>
              <a:buFont typeface="Arial" panose="020B0604020202020204" pitchFamily="34" charset="0"/>
              <a:buChar char="•"/>
              <a:defRPr sz="20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vl2pPr marL="800100" indent="-342900" algn="l" defTabSz="914400" rtl="0" eaLnBrk="1" latinLnBrk="0" hangingPunct="1">
              <a:lnSpc>
                <a:spcPts val="2150"/>
              </a:lnSpc>
              <a:spcBef>
                <a:spcPts val="500"/>
              </a:spcBef>
              <a:buClr>
                <a:schemeClr val="accent1"/>
              </a:buClr>
              <a:buFont typeface="Arial" panose="020B0604020202020204" pitchFamily="34" charset="0"/>
              <a:buChar char="•"/>
              <a:defRPr sz="18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2pPr>
            <a:lvl3pPr marL="1257300" indent="-342900" algn="l" defTabSz="914400" rtl="0" eaLnBrk="1" latinLnBrk="0" hangingPunct="1">
              <a:lnSpc>
                <a:spcPts val="2150"/>
              </a:lnSpc>
              <a:spcBef>
                <a:spcPts val="500"/>
              </a:spcBef>
              <a:buClr>
                <a:schemeClr val="accent1"/>
              </a:buClr>
              <a:buFont typeface="Arial" panose="020B0604020202020204" pitchFamily="34" charset="0"/>
              <a:buChar char="•"/>
              <a:defRPr sz="16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3pPr>
            <a:lvl4pPr marL="16573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4pPr>
            <a:lvl5pPr marL="21145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b-NO" sz="1200">
                <a:cs typeface="Arial" panose="020B0604020202020204" pitchFamily="34" charset="0"/>
              </a:rPr>
              <a:t>*Eks: 600.000,- i lønn x 0,75% = 4500,- i sentralt tillegg i året</a:t>
            </a:r>
          </a:p>
          <a:p>
            <a:r>
              <a:rPr lang="nb-NO" sz="1200">
                <a:solidFill>
                  <a:srgbClr val="764C56"/>
                </a:solidFill>
              </a:rPr>
              <a:t>Lønnstabell og lønnstrinn er nå fjernet, det vil si at lønn og lønnstillegg defineres i kronebeløp</a:t>
            </a:r>
          </a:p>
          <a:p>
            <a:r>
              <a:rPr lang="nb-NO" sz="1200">
                <a:solidFill>
                  <a:srgbClr val="764C56"/>
                </a:solidFill>
              </a:rPr>
              <a:t>Lønnsstiger påvirkes ikke av at lønnstrinn er fjernet</a:t>
            </a:r>
          </a:p>
          <a:p>
            <a:endParaRPr lang="nb-NO" sz="1200">
              <a:cs typeface="Arial" panose="020B0604020202020204" pitchFamily="34" charset="0"/>
            </a:endParaRPr>
          </a:p>
        </p:txBody>
      </p:sp>
    </p:spTree>
    <p:extLst>
      <p:ext uri="{BB962C8B-B14F-4D97-AF65-F5344CB8AC3E}">
        <p14:creationId xmlns:p14="http://schemas.microsoft.com/office/powerpoint/2010/main" val="1040025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0429AA82-53D0-91A3-EA31-979D877DE30F}"/>
              </a:ext>
            </a:extLst>
          </p:cNvPr>
          <p:cNvSpPr>
            <a:spLocks noGrp="1"/>
          </p:cNvSpPr>
          <p:nvPr>
            <p:ph type="title"/>
          </p:nvPr>
        </p:nvSpPr>
        <p:spPr>
          <a:xfrm>
            <a:off x="658813" y="754694"/>
            <a:ext cx="10694986" cy="692142"/>
          </a:xfrm>
        </p:spPr>
        <p:txBody>
          <a:bodyPr>
            <a:normAutofit/>
          </a:bodyPr>
          <a:lstStyle/>
          <a:p>
            <a:r>
              <a:rPr lang="nb-NO" sz="4000"/>
              <a:t>Hvorfor får vi ikke 5,2 som er lønnsramma?</a:t>
            </a:r>
            <a:endParaRPr lang="nb-NO"/>
          </a:p>
        </p:txBody>
      </p:sp>
      <p:sp>
        <p:nvSpPr>
          <p:cNvPr id="3" name="Plassholder for lysbildenummer 2">
            <a:extLst>
              <a:ext uri="{FF2B5EF4-FFF2-40B4-BE49-F238E27FC236}">
                <a16:creationId xmlns:a16="http://schemas.microsoft.com/office/drawing/2014/main" id="{C9BB6801-8082-D761-1742-199E651037F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o-NO" smtClean="0"/>
              <a:t>11</a:t>
            </a:fld>
            <a:endParaRPr lang="no-NO"/>
          </a:p>
        </p:txBody>
      </p:sp>
      <p:sp>
        <p:nvSpPr>
          <p:cNvPr id="4" name="Plassholder for innhold 1">
            <a:extLst>
              <a:ext uri="{FF2B5EF4-FFF2-40B4-BE49-F238E27FC236}">
                <a16:creationId xmlns:a16="http://schemas.microsoft.com/office/drawing/2014/main" id="{319E9422-0796-9BE5-3469-74DD7EEF29E0}"/>
              </a:ext>
            </a:extLst>
          </p:cNvPr>
          <p:cNvSpPr txBox="1">
            <a:spLocks/>
          </p:cNvSpPr>
          <p:nvPr/>
        </p:nvSpPr>
        <p:spPr>
          <a:xfrm>
            <a:off x="673767" y="1751968"/>
            <a:ext cx="5682917" cy="4351338"/>
          </a:xfrm>
          <a:prstGeom prst="rect">
            <a:avLst/>
          </a:prstGeom>
        </p:spPr>
        <p:txBody>
          <a:bodyPr/>
          <a:lstStyle>
            <a:lvl1pPr marL="457200" indent="-457200" algn="l" defTabSz="914400" rtl="0" eaLnBrk="1" latinLnBrk="0" hangingPunct="1">
              <a:lnSpc>
                <a:spcPts val="2150"/>
              </a:lnSpc>
              <a:spcBef>
                <a:spcPts val="1000"/>
              </a:spcBef>
              <a:buClr>
                <a:schemeClr val="accent1"/>
              </a:buClr>
              <a:buFont typeface="Arial" panose="020B0604020202020204" pitchFamily="34" charset="0"/>
              <a:buChar char="•"/>
              <a:defRPr sz="20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vl2pPr marL="800100" indent="-342900" algn="l" defTabSz="914400" rtl="0" eaLnBrk="1" latinLnBrk="0" hangingPunct="1">
              <a:lnSpc>
                <a:spcPts val="2150"/>
              </a:lnSpc>
              <a:spcBef>
                <a:spcPts val="500"/>
              </a:spcBef>
              <a:buClr>
                <a:schemeClr val="accent1"/>
              </a:buClr>
              <a:buFont typeface="Arial" panose="020B0604020202020204" pitchFamily="34" charset="0"/>
              <a:buChar char="•"/>
              <a:defRPr sz="18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2pPr>
            <a:lvl3pPr marL="1257300" indent="-342900" algn="l" defTabSz="914400" rtl="0" eaLnBrk="1" latinLnBrk="0" hangingPunct="1">
              <a:lnSpc>
                <a:spcPts val="2150"/>
              </a:lnSpc>
              <a:spcBef>
                <a:spcPts val="500"/>
              </a:spcBef>
              <a:buClr>
                <a:schemeClr val="accent1"/>
              </a:buClr>
              <a:buFont typeface="Arial" panose="020B0604020202020204" pitchFamily="34" charset="0"/>
              <a:buChar char="•"/>
              <a:defRPr sz="16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3pPr>
            <a:lvl4pPr marL="16573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4pPr>
            <a:lvl5pPr marL="21145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ctr">
              <a:buFont typeface="Arial" panose="020B0604020202020204" pitchFamily="34" charset="0"/>
              <a:buNone/>
            </a:pPr>
            <a:r>
              <a:rPr lang="nb-NO"/>
              <a:t>Når vi får en ramme, så må vi trekke ifra overheng og glidning for å få disponibel ramme.</a:t>
            </a:r>
          </a:p>
          <a:p>
            <a:r>
              <a:rPr lang="nb-NO" b="1"/>
              <a:t>Overheng </a:t>
            </a:r>
            <a:r>
              <a:rPr lang="nb-NO"/>
              <a:t>vil si de 31.000,- vi fikk i ny årslønn gjeldende fra 1 mai 2023, de blir trukket fra i årets pott for januar 2024, februar 2024, mars 2024 og april 2024.</a:t>
            </a:r>
          </a:p>
          <a:p>
            <a:r>
              <a:rPr lang="nb-NO" b="1"/>
              <a:t>Glidning</a:t>
            </a:r>
            <a:r>
              <a:rPr lang="nb-NO"/>
              <a:t> er alle justeringer på 2.5.3 og 2.5.5 lønnsforhandlingene som kommer i løpet av 12 måneder fra 1 mai i 2023. </a:t>
            </a:r>
          </a:p>
          <a:p>
            <a:r>
              <a:rPr lang="nb-NO"/>
              <a:t>Så når vi har trukket ifra overheng og glidning så får vi en disponibel ramme som er 2,9%. Hvor 0,75% er et sentralt tillegg og 2,15% er et lokalt tillegg.</a:t>
            </a:r>
          </a:p>
          <a:p>
            <a:endParaRPr lang="nb-NO"/>
          </a:p>
        </p:txBody>
      </p:sp>
      <p:graphicFrame>
        <p:nvGraphicFramePr>
          <p:cNvPr id="5" name="Plassholder for bilde 5">
            <a:extLst>
              <a:ext uri="{FF2B5EF4-FFF2-40B4-BE49-F238E27FC236}">
                <a16:creationId xmlns:a16="http://schemas.microsoft.com/office/drawing/2014/main" id="{F29C17D1-C121-DC83-3C3D-FABACB464D6E}"/>
              </a:ext>
            </a:extLst>
          </p:cNvPr>
          <p:cNvGraphicFramePr>
            <a:graphicFrameLocks/>
          </p:cNvGraphicFramePr>
          <p:nvPr>
            <p:extLst>
              <p:ext uri="{D42A27DB-BD31-4B8C-83A1-F6EECF244321}">
                <p14:modId xmlns:p14="http://schemas.microsoft.com/office/powerpoint/2010/main" val="2407393302"/>
              </p:ext>
            </p:extLst>
          </p:nvPr>
        </p:nvGraphicFramePr>
        <p:xfrm>
          <a:off x="6356684" y="1520825"/>
          <a:ext cx="5181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017391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1F8946B1-ECC2-377C-2600-BD5DDDFE6D81}"/>
              </a:ext>
            </a:extLst>
          </p:cNvPr>
          <p:cNvSpPr>
            <a:spLocks noGrp="1"/>
          </p:cNvSpPr>
          <p:nvPr>
            <p:ph type="title"/>
          </p:nvPr>
        </p:nvSpPr>
        <p:spPr/>
        <p:txBody>
          <a:bodyPr/>
          <a:lstStyle/>
          <a:p>
            <a:r>
              <a:rPr lang="nb-NO" sz="4000"/>
              <a:t>Forskjell på LO/YS og AK/UNIO</a:t>
            </a:r>
            <a:endParaRPr lang="nb-NO"/>
          </a:p>
        </p:txBody>
      </p:sp>
      <p:sp>
        <p:nvSpPr>
          <p:cNvPr id="3" name="Plassholder for lysbildenummer 2">
            <a:extLst>
              <a:ext uri="{FF2B5EF4-FFF2-40B4-BE49-F238E27FC236}">
                <a16:creationId xmlns:a16="http://schemas.microsoft.com/office/drawing/2014/main" id="{F374C5E0-6E9A-DBC0-9829-E1B6CFD8637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o-NO" smtClean="0"/>
              <a:t>12</a:t>
            </a:fld>
            <a:endParaRPr lang="no-NO"/>
          </a:p>
        </p:txBody>
      </p:sp>
      <p:sp>
        <p:nvSpPr>
          <p:cNvPr id="4" name="Plassholder for innhold 1">
            <a:extLst>
              <a:ext uri="{FF2B5EF4-FFF2-40B4-BE49-F238E27FC236}">
                <a16:creationId xmlns:a16="http://schemas.microsoft.com/office/drawing/2014/main" id="{F572B007-DCE2-656C-E36B-EB28DEA86636}"/>
              </a:ext>
            </a:extLst>
          </p:cNvPr>
          <p:cNvSpPr txBox="1">
            <a:spLocks/>
          </p:cNvSpPr>
          <p:nvPr/>
        </p:nvSpPr>
        <p:spPr>
          <a:xfrm>
            <a:off x="658813" y="1523701"/>
            <a:ext cx="10694986" cy="4833967"/>
          </a:xfrm>
          <a:prstGeom prst="rect">
            <a:avLst/>
          </a:prstGeom>
        </p:spPr>
        <p:txBody>
          <a:bodyPr/>
          <a:lstStyle>
            <a:lvl1pPr marL="457200" indent="-457200" algn="l" defTabSz="914400" rtl="0" eaLnBrk="1" latinLnBrk="0" hangingPunct="1">
              <a:lnSpc>
                <a:spcPts val="2150"/>
              </a:lnSpc>
              <a:spcBef>
                <a:spcPts val="1000"/>
              </a:spcBef>
              <a:buClr>
                <a:schemeClr val="accent1"/>
              </a:buClr>
              <a:buFont typeface="Arial" panose="020B0604020202020204" pitchFamily="34" charset="0"/>
              <a:buChar char="•"/>
              <a:defRPr sz="20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vl2pPr marL="800100" indent="-342900" algn="l" defTabSz="914400" rtl="0" eaLnBrk="1" latinLnBrk="0" hangingPunct="1">
              <a:lnSpc>
                <a:spcPts val="2150"/>
              </a:lnSpc>
              <a:spcBef>
                <a:spcPts val="500"/>
              </a:spcBef>
              <a:buClr>
                <a:schemeClr val="accent1"/>
              </a:buClr>
              <a:buFont typeface="Arial" panose="020B0604020202020204" pitchFamily="34" charset="0"/>
              <a:buChar char="•"/>
              <a:defRPr sz="18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2pPr>
            <a:lvl3pPr marL="1257300" indent="-342900" algn="l" defTabSz="914400" rtl="0" eaLnBrk="1" latinLnBrk="0" hangingPunct="1">
              <a:lnSpc>
                <a:spcPts val="2150"/>
              </a:lnSpc>
              <a:spcBef>
                <a:spcPts val="500"/>
              </a:spcBef>
              <a:buClr>
                <a:schemeClr val="accent1"/>
              </a:buClr>
              <a:buFont typeface="Arial" panose="020B0604020202020204" pitchFamily="34" charset="0"/>
              <a:buChar char="•"/>
              <a:defRPr sz="16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3pPr>
            <a:lvl4pPr marL="16573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4pPr>
            <a:lvl5pPr marL="21145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b-NO"/>
              <a:t>Eksempel 1: Lokal avsetning i avtalene med LO Stat og YS Stat </a:t>
            </a:r>
          </a:p>
          <a:p>
            <a:pPr marL="0" indent="0">
              <a:buFont typeface="Arial" panose="020B0604020202020204" pitchFamily="34" charset="0"/>
              <a:buNone/>
            </a:pPr>
            <a:r>
              <a:rPr lang="nb-NO" b="1"/>
              <a:t>Gjennomsnittlig årslønn x årsverk per 1. mai x 2.15%</a:t>
            </a:r>
          </a:p>
          <a:p>
            <a:r>
              <a:rPr lang="nb-NO"/>
              <a:t>Eksempel 2: Lokal avsetning i avtalene med Akademikerne og UNIO</a:t>
            </a:r>
          </a:p>
          <a:p>
            <a:pPr marL="0" indent="0">
              <a:buFont typeface="Arial" panose="020B0604020202020204" pitchFamily="34" charset="0"/>
              <a:buNone/>
            </a:pPr>
            <a:r>
              <a:rPr lang="nb-NO" b="1"/>
              <a:t>Gjennomsnittlig årslønn x årsverk per 1. mai x 2,70%</a:t>
            </a:r>
          </a:p>
          <a:p>
            <a:pPr marL="0" indent="0">
              <a:buFont typeface="Arial" panose="020B0604020202020204" pitchFamily="34" charset="0"/>
              <a:buNone/>
            </a:pPr>
            <a:endParaRPr lang="nb-NO"/>
          </a:p>
          <a:p>
            <a:r>
              <a:rPr lang="nb-NO"/>
              <a:t>Hos LO Stat og YS Stat føres det lokale forhandlinger innenfor en økonomisk ramme på 2,15 prosent av lønnsmassen. Med virkning 1. mai 2024, dette er grunnet 75% forhandles lokalt. (2.9% med det generelle tillegget)</a:t>
            </a:r>
          </a:p>
          <a:p>
            <a:r>
              <a:rPr lang="nb-NO"/>
              <a:t>Hos Akademikerne og UNIO føres det lokale forhandlinger innenfor en økonomisk ramme på 2,7 prosent av lønnsmassen. Med virkning AK den 2. juni 2024 og UNIO den 5. juni 2024, dette er grunnet 100% avsetning i år er lagt lokalt</a:t>
            </a:r>
          </a:p>
          <a:p>
            <a:r>
              <a:rPr lang="nb-NO"/>
              <a:t>Lønnsmassen til de uorganiserte vil følge det avtaleområdet som Stortinget fastsetter og det bestemmes i midten av desember</a:t>
            </a:r>
          </a:p>
          <a:p>
            <a:endParaRPr lang="nb-NO"/>
          </a:p>
        </p:txBody>
      </p:sp>
    </p:spTree>
    <p:extLst>
      <p:ext uri="{BB962C8B-B14F-4D97-AF65-F5344CB8AC3E}">
        <p14:creationId xmlns:p14="http://schemas.microsoft.com/office/powerpoint/2010/main" val="26329658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FD9E2FF-E5E7-008A-9F3C-D785FD6B1735}"/>
              </a:ext>
            </a:extLst>
          </p:cNvPr>
          <p:cNvSpPr>
            <a:spLocks noGrp="1"/>
          </p:cNvSpPr>
          <p:nvPr>
            <p:ph type="title"/>
          </p:nvPr>
        </p:nvSpPr>
        <p:spPr>
          <a:xfrm>
            <a:off x="658812" y="754694"/>
            <a:ext cx="10443383" cy="692142"/>
          </a:xfrm>
        </p:spPr>
        <p:txBody>
          <a:bodyPr>
            <a:normAutofit fontScale="90000"/>
          </a:bodyPr>
          <a:lstStyle/>
          <a:p>
            <a:r>
              <a:rPr lang="nb-NO" sz="4000"/>
              <a:t>VIRKEMIDLER I LOKALE LØNNSFORHANDLINGER </a:t>
            </a:r>
            <a:br>
              <a:rPr lang="nb-NO" sz="3200"/>
            </a:br>
            <a:endParaRPr lang="nb-NO"/>
          </a:p>
        </p:txBody>
      </p:sp>
      <p:sp>
        <p:nvSpPr>
          <p:cNvPr id="3" name="Plassholder for lysbildenummer 2">
            <a:extLst>
              <a:ext uri="{FF2B5EF4-FFF2-40B4-BE49-F238E27FC236}">
                <a16:creationId xmlns:a16="http://schemas.microsoft.com/office/drawing/2014/main" id="{B11BC06A-03E2-C445-AA2F-4154FD40033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o-NO" smtClean="0"/>
              <a:t>13</a:t>
            </a:fld>
            <a:endParaRPr lang="no-NO"/>
          </a:p>
        </p:txBody>
      </p:sp>
      <p:sp>
        <p:nvSpPr>
          <p:cNvPr id="4" name="Plassholder for innhold 1">
            <a:extLst>
              <a:ext uri="{FF2B5EF4-FFF2-40B4-BE49-F238E27FC236}">
                <a16:creationId xmlns:a16="http://schemas.microsoft.com/office/drawing/2014/main" id="{0550BBAA-22AB-5590-0F76-FF8780791032}"/>
              </a:ext>
            </a:extLst>
          </p:cNvPr>
          <p:cNvSpPr txBox="1">
            <a:spLocks/>
          </p:cNvSpPr>
          <p:nvPr/>
        </p:nvSpPr>
        <p:spPr>
          <a:xfrm>
            <a:off x="658812" y="1431295"/>
            <a:ext cx="10874376" cy="5100914"/>
          </a:xfrm>
          <a:prstGeom prst="rect">
            <a:avLst/>
          </a:prstGeom>
        </p:spPr>
        <p:txBody>
          <a:bodyPr/>
          <a:lstStyle>
            <a:lvl1pPr marL="457200" indent="-457200" algn="l" defTabSz="914400" rtl="0" eaLnBrk="1" latinLnBrk="0" hangingPunct="1">
              <a:lnSpc>
                <a:spcPts val="2150"/>
              </a:lnSpc>
              <a:spcBef>
                <a:spcPts val="1000"/>
              </a:spcBef>
              <a:buClr>
                <a:schemeClr val="accent1"/>
              </a:buClr>
              <a:buFont typeface="Arial" panose="020B0604020202020204" pitchFamily="34" charset="0"/>
              <a:buChar char="•"/>
              <a:defRPr sz="20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vl2pPr marL="800100" indent="-342900" algn="l" defTabSz="914400" rtl="0" eaLnBrk="1" latinLnBrk="0" hangingPunct="1">
              <a:lnSpc>
                <a:spcPts val="2150"/>
              </a:lnSpc>
              <a:spcBef>
                <a:spcPts val="500"/>
              </a:spcBef>
              <a:buClr>
                <a:schemeClr val="accent1"/>
              </a:buClr>
              <a:buFont typeface="Arial" panose="020B0604020202020204" pitchFamily="34" charset="0"/>
              <a:buChar char="•"/>
              <a:defRPr sz="18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2pPr>
            <a:lvl3pPr marL="1257300" indent="-342900" algn="l" defTabSz="914400" rtl="0" eaLnBrk="1" latinLnBrk="0" hangingPunct="1">
              <a:lnSpc>
                <a:spcPts val="2150"/>
              </a:lnSpc>
              <a:spcBef>
                <a:spcPts val="500"/>
              </a:spcBef>
              <a:buClr>
                <a:schemeClr val="accent1"/>
              </a:buClr>
              <a:buFont typeface="Arial" panose="020B0604020202020204" pitchFamily="34" charset="0"/>
              <a:buChar char="•"/>
              <a:defRPr sz="16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3pPr>
            <a:lvl4pPr marL="16573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4pPr>
            <a:lvl5pPr marL="21145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nb-NO"/>
              <a:t>Partene kan ikke bruke andre virkemidler i de lokale lønnsforhandlingene, enn det som står i HTA 2.5.4 Virkemidler. Nytt i avtalen er at den gir mulighet til å forhandle fram generelle tillegg også i lokale forhandlinger. Disse kan gis som kronetillegg eller prosenter. </a:t>
            </a:r>
          </a:p>
          <a:p>
            <a:pPr marL="0" indent="0">
              <a:buFont typeface="Arial" panose="020B0604020202020204" pitchFamily="34" charset="0"/>
              <a:buNone/>
            </a:pPr>
            <a:r>
              <a:rPr lang="nb-NO"/>
              <a:t>Følgende virkemidler kan benyttes: </a:t>
            </a:r>
          </a:p>
          <a:p>
            <a:pPr marL="342900" indent="-342900">
              <a:buFont typeface="Arial" panose="020B0604020202020204" pitchFamily="34" charset="0"/>
              <a:buAutoNum type="alphaLcParenR"/>
            </a:pPr>
            <a:r>
              <a:rPr lang="nb-NO"/>
              <a:t>Generelt tillegg </a:t>
            </a:r>
          </a:p>
          <a:p>
            <a:pPr marL="342900" indent="-342900">
              <a:buFont typeface="Arial" panose="020B0604020202020204" pitchFamily="34" charset="0"/>
              <a:buAutoNum type="alphaLcParenR"/>
            </a:pPr>
            <a:r>
              <a:rPr lang="nb-NO"/>
              <a:t>Gruppetillegg </a:t>
            </a:r>
          </a:p>
          <a:p>
            <a:pPr marL="342900" indent="-342900">
              <a:buFont typeface="Arial" panose="020B0604020202020204" pitchFamily="34" charset="0"/>
              <a:buAutoNum type="alphaLcParenR"/>
            </a:pPr>
            <a:r>
              <a:rPr lang="nb-NO"/>
              <a:t>Individuelle tillegg </a:t>
            </a:r>
          </a:p>
          <a:p>
            <a:pPr marL="342900" indent="-342900">
              <a:buFont typeface="Arial" panose="020B0604020202020204" pitchFamily="34" charset="0"/>
              <a:buAutoNum type="alphaLcParenR"/>
            </a:pPr>
            <a:r>
              <a:rPr lang="nb-NO"/>
              <a:t>Flytte ansatte mellom lønnsstige og direkteplassert avlønning </a:t>
            </a:r>
          </a:p>
          <a:p>
            <a:pPr marL="342900" indent="-342900">
              <a:buFont typeface="Arial" panose="020B0604020202020204" pitchFamily="34" charset="0"/>
              <a:buAutoNum type="alphaLcParenR"/>
            </a:pPr>
            <a:r>
              <a:rPr lang="nb-NO"/>
              <a:t>Endret stillingskode </a:t>
            </a:r>
          </a:p>
          <a:p>
            <a:pPr marL="342900" indent="-342900">
              <a:buFont typeface="Arial" panose="020B0604020202020204" pitchFamily="34" charset="0"/>
              <a:buAutoNum type="alphaLcParenR"/>
            </a:pPr>
            <a:r>
              <a:rPr lang="nb-NO"/>
              <a:t>Avtale minstelønn for arbeidstakere med særlige arbeidsoppgaver, tjenestested og lignende </a:t>
            </a:r>
          </a:p>
          <a:p>
            <a:pPr marL="342900" indent="-342900">
              <a:buFont typeface="Arial" panose="020B0604020202020204" pitchFamily="34" charset="0"/>
              <a:buAutoNum type="alphaLcParenR"/>
            </a:pPr>
            <a:r>
              <a:rPr lang="nb-NO"/>
              <a:t>Opprette og endre særavtaler </a:t>
            </a:r>
          </a:p>
          <a:p>
            <a:pPr marL="0" indent="0">
              <a:buFont typeface="Arial" panose="020B0604020202020204" pitchFamily="34" charset="0"/>
              <a:buNone/>
            </a:pPr>
            <a:r>
              <a:rPr lang="nb-NO"/>
              <a:t>Mens virkemidlene i bokstav a) til c) kan være fast, kan virkemidlene i bokstav b) og c) også være tidsavgrenset.</a:t>
            </a:r>
          </a:p>
          <a:p>
            <a:pPr marL="0" indent="0">
              <a:buFont typeface="Arial" panose="020B0604020202020204" pitchFamily="34" charset="0"/>
              <a:buNone/>
            </a:pPr>
            <a:endParaRPr lang="nb-NO"/>
          </a:p>
        </p:txBody>
      </p:sp>
    </p:spTree>
    <p:extLst>
      <p:ext uri="{BB962C8B-B14F-4D97-AF65-F5344CB8AC3E}">
        <p14:creationId xmlns:p14="http://schemas.microsoft.com/office/powerpoint/2010/main" val="1167034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CF6B8581-537C-4D3C-4A99-CA499F9CD4A1}"/>
              </a:ext>
            </a:extLst>
          </p:cNvPr>
          <p:cNvSpPr>
            <a:spLocks noGrp="1"/>
          </p:cNvSpPr>
          <p:nvPr>
            <p:ph type="title"/>
          </p:nvPr>
        </p:nvSpPr>
        <p:spPr>
          <a:xfrm>
            <a:off x="658813" y="754694"/>
            <a:ext cx="10694986" cy="692142"/>
          </a:xfrm>
        </p:spPr>
        <p:txBody>
          <a:bodyPr>
            <a:noAutofit/>
          </a:bodyPr>
          <a:lstStyle/>
          <a:p>
            <a:r>
              <a:rPr lang="nb-NO" sz="2400"/>
              <a:t>Differansetabell statens lønnstabell pr. 1. mai 2023 </a:t>
            </a:r>
            <a:br>
              <a:rPr lang="nb-NO" sz="2400"/>
            </a:br>
            <a:r>
              <a:rPr lang="nb-NO" sz="2000"/>
              <a:t>Avstand i kroner fra lønnstrinn x 1-6 lønnstrinn opp </a:t>
            </a:r>
            <a:br>
              <a:rPr lang="nb-NO" sz="2400"/>
            </a:br>
            <a:endParaRPr lang="nb-NO" sz="2400"/>
          </a:p>
        </p:txBody>
      </p:sp>
      <p:sp>
        <p:nvSpPr>
          <p:cNvPr id="3" name="Plassholder for lysbildenummer 2">
            <a:extLst>
              <a:ext uri="{FF2B5EF4-FFF2-40B4-BE49-F238E27FC236}">
                <a16:creationId xmlns:a16="http://schemas.microsoft.com/office/drawing/2014/main" id="{F32071F2-9EC2-A785-A0C2-FAE35C91431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o-NO" smtClean="0"/>
              <a:t>14</a:t>
            </a:fld>
            <a:endParaRPr lang="no-NO"/>
          </a:p>
        </p:txBody>
      </p:sp>
      <p:graphicFrame>
        <p:nvGraphicFramePr>
          <p:cNvPr id="4" name="Plassholder for innhold 17">
            <a:extLst>
              <a:ext uri="{FF2B5EF4-FFF2-40B4-BE49-F238E27FC236}">
                <a16:creationId xmlns:a16="http://schemas.microsoft.com/office/drawing/2014/main" id="{E8954313-847E-A579-B069-F491DB08D398}"/>
              </a:ext>
            </a:extLst>
          </p:cNvPr>
          <p:cNvGraphicFramePr>
            <a:graphicFrameLocks/>
          </p:cNvGraphicFramePr>
          <p:nvPr>
            <p:extLst>
              <p:ext uri="{D42A27DB-BD31-4B8C-83A1-F6EECF244321}">
                <p14:modId xmlns:p14="http://schemas.microsoft.com/office/powerpoint/2010/main" val="2910003334"/>
              </p:ext>
            </p:extLst>
          </p:nvPr>
        </p:nvGraphicFramePr>
        <p:xfrm>
          <a:off x="376804" y="1751971"/>
          <a:ext cx="5555010" cy="4351335"/>
        </p:xfrm>
        <a:graphic>
          <a:graphicData uri="http://schemas.openxmlformats.org/drawingml/2006/table">
            <a:tbl>
              <a:tblPr/>
              <a:tblGrid>
                <a:gridCol w="728526">
                  <a:extLst>
                    <a:ext uri="{9D8B030D-6E8A-4147-A177-3AD203B41FA5}">
                      <a16:colId xmlns:a16="http://schemas.microsoft.com/office/drawing/2014/main" val="3971567020"/>
                    </a:ext>
                  </a:extLst>
                </a:gridCol>
                <a:gridCol w="728526">
                  <a:extLst>
                    <a:ext uri="{9D8B030D-6E8A-4147-A177-3AD203B41FA5}">
                      <a16:colId xmlns:a16="http://schemas.microsoft.com/office/drawing/2014/main" val="2616235328"/>
                    </a:ext>
                  </a:extLst>
                </a:gridCol>
                <a:gridCol w="682993">
                  <a:extLst>
                    <a:ext uri="{9D8B030D-6E8A-4147-A177-3AD203B41FA5}">
                      <a16:colId xmlns:a16="http://schemas.microsoft.com/office/drawing/2014/main" val="911017282"/>
                    </a:ext>
                  </a:extLst>
                </a:gridCol>
                <a:gridCol w="682993">
                  <a:extLst>
                    <a:ext uri="{9D8B030D-6E8A-4147-A177-3AD203B41FA5}">
                      <a16:colId xmlns:a16="http://schemas.microsoft.com/office/drawing/2014/main" val="1865099684"/>
                    </a:ext>
                  </a:extLst>
                </a:gridCol>
                <a:gridCol w="682993">
                  <a:extLst>
                    <a:ext uri="{9D8B030D-6E8A-4147-A177-3AD203B41FA5}">
                      <a16:colId xmlns:a16="http://schemas.microsoft.com/office/drawing/2014/main" val="4087554247"/>
                    </a:ext>
                  </a:extLst>
                </a:gridCol>
                <a:gridCol w="682993">
                  <a:extLst>
                    <a:ext uri="{9D8B030D-6E8A-4147-A177-3AD203B41FA5}">
                      <a16:colId xmlns:a16="http://schemas.microsoft.com/office/drawing/2014/main" val="2589852546"/>
                    </a:ext>
                  </a:extLst>
                </a:gridCol>
                <a:gridCol w="682993">
                  <a:extLst>
                    <a:ext uri="{9D8B030D-6E8A-4147-A177-3AD203B41FA5}">
                      <a16:colId xmlns:a16="http://schemas.microsoft.com/office/drawing/2014/main" val="3765453251"/>
                    </a:ext>
                  </a:extLst>
                </a:gridCol>
                <a:gridCol w="682993">
                  <a:extLst>
                    <a:ext uri="{9D8B030D-6E8A-4147-A177-3AD203B41FA5}">
                      <a16:colId xmlns:a16="http://schemas.microsoft.com/office/drawing/2014/main" val="1456678167"/>
                    </a:ext>
                  </a:extLst>
                </a:gridCol>
              </a:tblGrid>
              <a:tr h="290089">
                <a:tc>
                  <a:txBody>
                    <a:bodyPr/>
                    <a:lstStyle/>
                    <a:p>
                      <a:pPr algn="l" fontAlgn="b"/>
                      <a:r>
                        <a:rPr lang="nb-NO" sz="1000" b="1" i="0" u="none" strike="noStrike">
                          <a:solidFill>
                            <a:srgbClr val="000000"/>
                          </a:solidFill>
                          <a:effectLst/>
                          <a:latin typeface="Calibri" panose="020F0502020204030204" pitchFamily="34" charset="0"/>
                        </a:rPr>
                        <a:t>31</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397 700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4 200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8 100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12 300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16 500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20 800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25 600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00567367"/>
                  </a:ext>
                </a:extLst>
              </a:tr>
              <a:tr h="290089">
                <a:tc>
                  <a:txBody>
                    <a:bodyPr/>
                    <a:lstStyle/>
                    <a:p>
                      <a:pPr algn="l" fontAlgn="b"/>
                      <a:r>
                        <a:rPr lang="nb-NO" sz="1000" b="1" i="0" u="none" strike="noStrike">
                          <a:solidFill>
                            <a:srgbClr val="000000"/>
                          </a:solidFill>
                          <a:effectLst/>
                          <a:latin typeface="Calibri" panose="020F0502020204030204" pitchFamily="34" charset="0"/>
                        </a:rPr>
                        <a:t>32</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401 900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3 900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8 100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12 300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16 600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21 400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26 200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44744601"/>
                  </a:ext>
                </a:extLst>
              </a:tr>
              <a:tr h="290089">
                <a:tc>
                  <a:txBody>
                    <a:bodyPr/>
                    <a:lstStyle/>
                    <a:p>
                      <a:pPr algn="l" fontAlgn="b"/>
                      <a:r>
                        <a:rPr lang="nb-NO" sz="1000" b="1" i="0" u="none" strike="noStrike">
                          <a:solidFill>
                            <a:srgbClr val="000000"/>
                          </a:solidFill>
                          <a:effectLst/>
                          <a:latin typeface="Calibri" panose="020F0502020204030204" pitchFamily="34" charset="0"/>
                        </a:rPr>
                        <a:t>33</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405 800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4 200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8 400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12 700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17 500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22 300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27 000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868274100"/>
                  </a:ext>
                </a:extLst>
              </a:tr>
              <a:tr h="290089">
                <a:tc>
                  <a:txBody>
                    <a:bodyPr/>
                    <a:lstStyle/>
                    <a:p>
                      <a:pPr algn="l" fontAlgn="b"/>
                      <a:r>
                        <a:rPr lang="nb-NO" sz="1000" b="1" i="0" u="none" strike="noStrike">
                          <a:solidFill>
                            <a:srgbClr val="000000"/>
                          </a:solidFill>
                          <a:effectLst/>
                          <a:latin typeface="Calibri" panose="020F0502020204030204" pitchFamily="34" charset="0"/>
                        </a:rPr>
                        <a:t>34</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410 000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4 200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8 500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13 300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18 100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22 800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27 900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61060271"/>
                  </a:ext>
                </a:extLst>
              </a:tr>
              <a:tr h="290089">
                <a:tc>
                  <a:txBody>
                    <a:bodyPr/>
                    <a:lstStyle/>
                    <a:p>
                      <a:pPr algn="l" fontAlgn="b"/>
                      <a:r>
                        <a:rPr lang="nb-NO" sz="1000" b="1" i="0" u="none" strike="noStrike">
                          <a:solidFill>
                            <a:srgbClr val="000000"/>
                          </a:solidFill>
                          <a:effectLst/>
                          <a:latin typeface="Calibri" panose="020F0502020204030204" pitchFamily="34" charset="0"/>
                        </a:rPr>
                        <a:t>35</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414 200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9 100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13 900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18 600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23 700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28 800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616928621"/>
                  </a:ext>
                </a:extLst>
              </a:tr>
              <a:tr h="290089">
                <a:tc>
                  <a:txBody>
                    <a:bodyPr/>
                    <a:lstStyle/>
                    <a:p>
                      <a:pPr algn="l" fontAlgn="b"/>
                      <a:r>
                        <a:rPr lang="nb-NO" sz="1000" b="1" i="0" u="none" strike="noStrike">
                          <a:solidFill>
                            <a:srgbClr val="000000"/>
                          </a:solidFill>
                          <a:effectLst/>
                          <a:latin typeface="Calibri" panose="020F0502020204030204" pitchFamily="34" charset="0"/>
                        </a:rPr>
                        <a:t>36</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418 500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4 800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9 600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14 300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19 400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24 500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30 400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27161650"/>
                  </a:ext>
                </a:extLst>
              </a:tr>
              <a:tr h="290089">
                <a:tc>
                  <a:txBody>
                    <a:bodyPr/>
                    <a:lstStyle/>
                    <a:p>
                      <a:pPr algn="l" fontAlgn="b"/>
                      <a:r>
                        <a:rPr lang="nb-NO" sz="1000" b="1" i="0" u="none" strike="noStrike">
                          <a:solidFill>
                            <a:srgbClr val="000000"/>
                          </a:solidFill>
                          <a:effectLst/>
                          <a:latin typeface="Calibri" panose="020F0502020204030204" pitchFamily="34" charset="0"/>
                        </a:rPr>
                        <a:t>37</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423 300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4 800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9 500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14 600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19 700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25 600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31 200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734677221"/>
                  </a:ext>
                </a:extLst>
              </a:tr>
              <a:tr h="290089">
                <a:tc>
                  <a:txBody>
                    <a:bodyPr/>
                    <a:lstStyle/>
                    <a:p>
                      <a:pPr algn="l" fontAlgn="b"/>
                      <a:r>
                        <a:rPr lang="nb-NO" sz="1000" b="1" i="0" u="none" strike="noStrike">
                          <a:solidFill>
                            <a:srgbClr val="000000"/>
                          </a:solidFill>
                          <a:effectLst/>
                          <a:latin typeface="Calibri" panose="020F0502020204030204" pitchFamily="34" charset="0"/>
                        </a:rPr>
                        <a:t>38</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428 100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9 800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14 900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20 800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26 400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32 500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24762602"/>
                  </a:ext>
                </a:extLst>
              </a:tr>
              <a:tr h="290089">
                <a:tc>
                  <a:txBody>
                    <a:bodyPr/>
                    <a:lstStyle/>
                    <a:p>
                      <a:pPr algn="l" fontAlgn="b"/>
                      <a:r>
                        <a:rPr lang="nb-NO" sz="1000" b="1" i="0" u="none" strike="noStrike">
                          <a:solidFill>
                            <a:srgbClr val="000000"/>
                          </a:solidFill>
                          <a:effectLst/>
                          <a:latin typeface="Calibri" panose="020F0502020204030204" pitchFamily="34" charset="0"/>
                        </a:rPr>
                        <a:t>39</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432 800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5 100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10 200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16 100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21 700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27 800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33 800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32390706"/>
                  </a:ext>
                </a:extLst>
              </a:tr>
              <a:tr h="290089">
                <a:tc>
                  <a:txBody>
                    <a:bodyPr/>
                    <a:lstStyle/>
                    <a:p>
                      <a:pPr algn="l" fontAlgn="b"/>
                      <a:r>
                        <a:rPr lang="nb-NO" sz="1000" b="1" i="0" u="none" strike="noStrike">
                          <a:solidFill>
                            <a:srgbClr val="000000"/>
                          </a:solidFill>
                          <a:effectLst/>
                          <a:latin typeface="Calibri" panose="020F0502020204030204" pitchFamily="34" charset="0"/>
                        </a:rPr>
                        <a:t>40</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437 900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5 100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11 000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16 600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22 700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28 700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35 000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919070117"/>
                  </a:ext>
                </a:extLst>
              </a:tr>
              <a:tr h="290089">
                <a:tc>
                  <a:txBody>
                    <a:bodyPr/>
                    <a:lstStyle/>
                    <a:p>
                      <a:pPr algn="l" fontAlgn="b"/>
                      <a:r>
                        <a:rPr lang="nb-NO" sz="1000" b="1" i="0" u="none" strike="noStrike">
                          <a:solidFill>
                            <a:srgbClr val="000000"/>
                          </a:solidFill>
                          <a:effectLst/>
                          <a:latin typeface="Calibri" panose="020F0502020204030204" pitchFamily="34" charset="0"/>
                        </a:rPr>
                        <a:t>41</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443 000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5 900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11 500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17 600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23 600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29 900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37 900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557737497"/>
                  </a:ext>
                </a:extLst>
              </a:tr>
              <a:tr h="290089">
                <a:tc>
                  <a:txBody>
                    <a:bodyPr/>
                    <a:lstStyle/>
                    <a:p>
                      <a:pPr algn="l" fontAlgn="b"/>
                      <a:r>
                        <a:rPr lang="nb-NO" sz="1000" b="1" i="0" u="none" strike="noStrike">
                          <a:solidFill>
                            <a:srgbClr val="000000"/>
                          </a:solidFill>
                          <a:effectLst/>
                          <a:latin typeface="Calibri" panose="020F0502020204030204" pitchFamily="34" charset="0"/>
                        </a:rPr>
                        <a:t>42</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448 900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11 700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17 700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24 000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32 000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38 900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906959626"/>
                  </a:ext>
                </a:extLst>
              </a:tr>
              <a:tr h="290089">
                <a:tc>
                  <a:txBody>
                    <a:bodyPr/>
                    <a:lstStyle/>
                    <a:p>
                      <a:pPr algn="l" fontAlgn="b"/>
                      <a:r>
                        <a:rPr lang="nb-NO" sz="1000" b="1" i="0" u="none" strike="noStrike">
                          <a:solidFill>
                            <a:srgbClr val="000000"/>
                          </a:solidFill>
                          <a:effectLst/>
                          <a:latin typeface="Calibri" panose="020F0502020204030204" pitchFamily="34" charset="0"/>
                        </a:rPr>
                        <a:t>43</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454 500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6 100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12 100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18 400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26 400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33 300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40 700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898550097"/>
                  </a:ext>
                </a:extLst>
              </a:tr>
              <a:tr h="290089">
                <a:tc>
                  <a:txBody>
                    <a:bodyPr/>
                    <a:lstStyle/>
                    <a:p>
                      <a:pPr algn="l" fontAlgn="b"/>
                      <a:r>
                        <a:rPr lang="nb-NO" sz="1000" b="1" i="0" u="none" strike="noStrike">
                          <a:solidFill>
                            <a:srgbClr val="000000"/>
                          </a:solidFill>
                          <a:effectLst/>
                          <a:latin typeface="Calibri" panose="020F0502020204030204" pitchFamily="34" charset="0"/>
                        </a:rPr>
                        <a:t>44</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460 600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6 000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12 300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20 300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27 200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34 600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41 700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30166174"/>
                  </a:ext>
                </a:extLst>
              </a:tr>
              <a:tr h="290089">
                <a:tc>
                  <a:txBody>
                    <a:bodyPr/>
                    <a:lstStyle/>
                    <a:p>
                      <a:pPr algn="l" fontAlgn="b"/>
                      <a:r>
                        <a:rPr lang="nb-NO" sz="1000" b="1" i="0" u="none" strike="noStrike">
                          <a:solidFill>
                            <a:srgbClr val="000000"/>
                          </a:solidFill>
                          <a:effectLst/>
                          <a:latin typeface="Calibri" panose="020F0502020204030204" pitchFamily="34" charset="0"/>
                        </a:rPr>
                        <a:t>45</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466 600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6 300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14 300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21 200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28 600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35 700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42 700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5788916"/>
                  </a:ext>
                </a:extLst>
              </a:tr>
            </a:tbl>
          </a:graphicData>
        </a:graphic>
      </p:graphicFrame>
      <p:graphicFrame>
        <p:nvGraphicFramePr>
          <p:cNvPr id="5" name="Plassholder for innhold 16">
            <a:extLst>
              <a:ext uri="{FF2B5EF4-FFF2-40B4-BE49-F238E27FC236}">
                <a16:creationId xmlns:a16="http://schemas.microsoft.com/office/drawing/2014/main" id="{CD37196A-E3FF-162C-3DBE-452B8ED4ED03}"/>
              </a:ext>
            </a:extLst>
          </p:cNvPr>
          <p:cNvGraphicFramePr>
            <a:graphicFrameLocks/>
          </p:cNvGraphicFramePr>
          <p:nvPr>
            <p:extLst>
              <p:ext uri="{D42A27DB-BD31-4B8C-83A1-F6EECF244321}">
                <p14:modId xmlns:p14="http://schemas.microsoft.com/office/powerpoint/2010/main" val="1048788263"/>
              </p:ext>
            </p:extLst>
          </p:nvPr>
        </p:nvGraphicFramePr>
        <p:xfrm>
          <a:off x="6234478" y="1751967"/>
          <a:ext cx="5555010" cy="4351339"/>
        </p:xfrm>
        <a:graphic>
          <a:graphicData uri="http://schemas.openxmlformats.org/drawingml/2006/table">
            <a:tbl>
              <a:tblPr/>
              <a:tblGrid>
                <a:gridCol w="728526">
                  <a:extLst>
                    <a:ext uri="{9D8B030D-6E8A-4147-A177-3AD203B41FA5}">
                      <a16:colId xmlns:a16="http://schemas.microsoft.com/office/drawing/2014/main" val="867853095"/>
                    </a:ext>
                  </a:extLst>
                </a:gridCol>
                <a:gridCol w="728526">
                  <a:extLst>
                    <a:ext uri="{9D8B030D-6E8A-4147-A177-3AD203B41FA5}">
                      <a16:colId xmlns:a16="http://schemas.microsoft.com/office/drawing/2014/main" val="1099546126"/>
                    </a:ext>
                  </a:extLst>
                </a:gridCol>
                <a:gridCol w="682993">
                  <a:extLst>
                    <a:ext uri="{9D8B030D-6E8A-4147-A177-3AD203B41FA5}">
                      <a16:colId xmlns:a16="http://schemas.microsoft.com/office/drawing/2014/main" val="580100791"/>
                    </a:ext>
                  </a:extLst>
                </a:gridCol>
                <a:gridCol w="682993">
                  <a:extLst>
                    <a:ext uri="{9D8B030D-6E8A-4147-A177-3AD203B41FA5}">
                      <a16:colId xmlns:a16="http://schemas.microsoft.com/office/drawing/2014/main" val="3510307844"/>
                    </a:ext>
                  </a:extLst>
                </a:gridCol>
                <a:gridCol w="682993">
                  <a:extLst>
                    <a:ext uri="{9D8B030D-6E8A-4147-A177-3AD203B41FA5}">
                      <a16:colId xmlns:a16="http://schemas.microsoft.com/office/drawing/2014/main" val="552734272"/>
                    </a:ext>
                  </a:extLst>
                </a:gridCol>
                <a:gridCol w="682993">
                  <a:extLst>
                    <a:ext uri="{9D8B030D-6E8A-4147-A177-3AD203B41FA5}">
                      <a16:colId xmlns:a16="http://schemas.microsoft.com/office/drawing/2014/main" val="1093577201"/>
                    </a:ext>
                  </a:extLst>
                </a:gridCol>
                <a:gridCol w="682993">
                  <a:extLst>
                    <a:ext uri="{9D8B030D-6E8A-4147-A177-3AD203B41FA5}">
                      <a16:colId xmlns:a16="http://schemas.microsoft.com/office/drawing/2014/main" val="544787405"/>
                    </a:ext>
                  </a:extLst>
                </a:gridCol>
                <a:gridCol w="682993">
                  <a:extLst>
                    <a:ext uri="{9D8B030D-6E8A-4147-A177-3AD203B41FA5}">
                      <a16:colId xmlns:a16="http://schemas.microsoft.com/office/drawing/2014/main" val="922684210"/>
                    </a:ext>
                  </a:extLst>
                </a:gridCol>
              </a:tblGrid>
              <a:tr h="299010">
                <a:tc>
                  <a:txBody>
                    <a:bodyPr/>
                    <a:lstStyle/>
                    <a:p>
                      <a:pPr algn="l" fontAlgn="b"/>
                      <a:r>
                        <a:rPr lang="nb-NO" sz="1000" b="1" i="0" u="none" strike="noStrike">
                          <a:solidFill>
                            <a:srgbClr val="000000"/>
                          </a:solidFill>
                          <a:effectLst/>
                          <a:latin typeface="Calibri" panose="020F0502020204030204" pitchFamily="34" charset="0"/>
                        </a:rPr>
                        <a:t>46</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472 900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8 000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14 900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22 300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29 400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36 400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43 900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9027285"/>
                  </a:ext>
                </a:extLst>
              </a:tr>
              <a:tr h="299010">
                <a:tc>
                  <a:txBody>
                    <a:bodyPr/>
                    <a:lstStyle/>
                    <a:p>
                      <a:pPr algn="l" fontAlgn="b"/>
                      <a:r>
                        <a:rPr lang="nb-NO" sz="1000" b="1" i="0" u="none" strike="noStrike">
                          <a:solidFill>
                            <a:srgbClr val="000000"/>
                          </a:solidFill>
                          <a:effectLst/>
                          <a:latin typeface="Calibri" panose="020F0502020204030204" pitchFamily="34" charset="0"/>
                        </a:rPr>
                        <a:t>47</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480 900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6 900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14 300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21 400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28 400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35 900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43 800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88064767"/>
                  </a:ext>
                </a:extLst>
              </a:tr>
              <a:tr h="299010">
                <a:tc>
                  <a:txBody>
                    <a:bodyPr/>
                    <a:lstStyle/>
                    <a:p>
                      <a:pPr algn="l" fontAlgn="b"/>
                      <a:r>
                        <a:rPr lang="nb-NO" sz="1000" b="1" i="0" u="none" strike="noStrike">
                          <a:solidFill>
                            <a:srgbClr val="000000"/>
                          </a:solidFill>
                          <a:effectLst/>
                          <a:latin typeface="Calibri" panose="020F0502020204030204" pitchFamily="34" charset="0"/>
                        </a:rPr>
                        <a:t>48</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487 800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7 400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14 500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21 500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29 000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36 900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44 400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91778087"/>
                  </a:ext>
                </a:extLst>
              </a:tr>
              <a:tr h="299010">
                <a:tc>
                  <a:txBody>
                    <a:bodyPr/>
                    <a:lstStyle/>
                    <a:p>
                      <a:pPr algn="l" fontAlgn="b"/>
                      <a:r>
                        <a:rPr lang="nb-NO" sz="1000" b="1" i="0" u="none" strike="noStrike">
                          <a:solidFill>
                            <a:srgbClr val="000000"/>
                          </a:solidFill>
                          <a:effectLst/>
                          <a:latin typeface="Calibri" panose="020F0502020204030204" pitchFamily="34" charset="0"/>
                        </a:rPr>
                        <a:t>49</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495 200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7 100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14 100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21 600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29 500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37 000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45 300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46147590"/>
                  </a:ext>
                </a:extLst>
              </a:tr>
              <a:tr h="299010">
                <a:tc>
                  <a:txBody>
                    <a:bodyPr/>
                    <a:lstStyle/>
                    <a:p>
                      <a:pPr algn="l" fontAlgn="b"/>
                      <a:r>
                        <a:rPr lang="nb-NO" sz="1000" b="1" i="0" u="none" strike="noStrike">
                          <a:solidFill>
                            <a:srgbClr val="000000"/>
                          </a:solidFill>
                          <a:effectLst/>
                          <a:latin typeface="Calibri" panose="020F0502020204030204" pitchFamily="34" charset="0"/>
                        </a:rPr>
                        <a:t>50</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502 300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7 000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14 500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22 400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29 900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38 200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46 300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68913815"/>
                  </a:ext>
                </a:extLst>
              </a:tr>
              <a:tr h="299010">
                <a:tc>
                  <a:txBody>
                    <a:bodyPr/>
                    <a:lstStyle/>
                    <a:p>
                      <a:pPr algn="l" fontAlgn="b"/>
                      <a:r>
                        <a:rPr lang="nb-NO" sz="1000" b="1" i="0" u="none" strike="noStrike">
                          <a:solidFill>
                            <a:srgbClr val="000000"/>
                          </a:solidFill>
                          <a:effectLst/>
                          <a:latin typeface="Calibri" panose="020F0502020204030204" pitchFamily="34" charset="0"/>
                        </a:rPr>
                        <a:t>51</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509 300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7 500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15 400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22 900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31 200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39 300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47 800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78452215"/>
                  </a:ext>
                </a:extLst>
              </a:tr>
              <a:tr h="299010">
                <a:tc>
                  <a:txBody>
                    <a:bodyPr/>
                    <a:lstStyle/>
                    <a:p>
                      <a:pPr algn="l" fontAlgn="b"/>
                      <a:r>
                        <a:rPr lang="nb-NO" sz="1000" b="1" i="0" u="none" strike="noStrike">
                          <a:solidFill>
                            <a:srgbClr val="000000"/>
                          </a:solidFill>
                          <a:effectLst/>
                          <a:latin typeface="Calibri" panose="020F0502020204030204" pitchFamily="34" charset="0"/>
                        </a:rPr>
                        <a:t>52</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516 800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7 900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15 400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23 700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31 800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40 300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49 100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15871581"/>
                  </a:ext>
                </a:extLst>
              </a:tr>
              <a:tr h="299010">
                <a:tc>
                  <a:txBody>
                    <a:bodyPr/>
                    <a:lstStyle/>
                    <a:p>
                      <a:pPr algn="l" fontAlgn="b"/>
                      <a:r>
                        <a:rPr lang="nb-NO" sz="1000" b="1" i="0" u="none" strike="noStrike">
                          <a:solidFill>
                            <a:srgbClr val="000000"/>
                          </a:solidFill>
                          <a:effectLst/>
                          <a:latin typeface="Calibri" panose="020F0502020204030204" pitchFamily="34" charset="0"/>
                        </a:rPr>
                        <a:t>53</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524 700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7 500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15 800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23 900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32 400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41 200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50 700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643776482"/>
                  </a:ext>
                </a:extLst>
              </a:tr>
              <a:tr h="299010">
                <a:tc>
                  <a:txBody>
                    <a:bodyPr/>
                    <a:lstStyle/>
                    <a:p>
                      <a:pPr algn="l" fontAlgn="b"/>
                      <a:r>
                        <a:rPr lang="nb-NO" sz="1000" b="1" i="0" u="none" strike="noStrike">
                          <a:solidFill>
                            <a:srgbClr val="000000"/>
                          </a:solidFill>
                          <a:effectLst/>
                          <a:latin typeface="Calibri" panose="020F0502020204030204" pitchFamily="34" charset="0"/>
                        </a:rPr>
                        <a:t>54</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532 200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8 300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16 400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24 900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33 700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43 200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52 300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376726659"/>
                  </a:ext>
                </a:extLst>
              </a:tr>
              <a:tr h="299010">
                <a:tc>
                  <a:txBody>
                    <a:bodyPr/>
                    <a:lstStyle/>
                    <a:p>
                      <a:pPr algn="l" fontAlgn="b"/>
                      <a:r>
                        <a:rPr lang="nb-NO" sz="1000" b="1" i="0" u="none" strike="noStrike">
                          <a:solidFill>
                            <a:srgbClr val="000000"/>
                          </a:solidFill>
                          <a:effectLst/>
                          <a:latin typeface="Calibri" panose="020F0502020204030204" pitchFamily="34" charset="0"/>
                        </a:rPr>
                        <a:t>55</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540 500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8 100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16 600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25 400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34 900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44 000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54 000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87983074"/>
                  </a:ext>
                </a:extLst>
              </a:tr>
              <a:tr h="299010">
                <a:tc>
                  <a:txBody>
                    <a:bodyPr/>
                    <a:lstStyle/>
                    <a:p>
                      <a:pPr algn="l" fontAlgn="b"/>
                      <a:r>
                        <a:rPr lang="nb-NO" sz="1000" b="1" i="0" u="none" strike="noStrike">
                          <a:solidFill>
                            <a:srgbClr val="000000"/>
                          </a:solidFill>
                          <a:effectLst/>
                          <a:latin typeface="Calibri" panose="020F0502020204030204" pitchFamily="34" charset="0"/>
                        </a:rPr>
                        <a:t>56</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548 600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8 500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17 300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26 800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35 900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45 900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56 300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97357891"/>
                  </a:ext>
                </a:extLst>
              </a:tr>
              <a:tr h="299010">
                <a:tc>
                  <a:txBody>
                    <a:bodyPr/>
                    <a:lstStyle/>
                    <a:p>
                      <a:pPr algn="l" fontAlgn="b"/>
                      <a:r>
                        <a:rPr lang="nb-NO" sz="1000" b="1" i="0" u="none" strike="noStrike">
                          <a:solidFill>
                            <a:srgbClr val="000000"/>
                          </a:solidFill>
                          <a:effectLst/>
                          <a:latin typeface="Calibri" panose="020F0502020204030204" pitchFamily="34" charset="0"/>
                        </a:rPr>
                        <a:t>57</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557 100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8 800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18 300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27 400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37 400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47 800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58 600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884623"/>
                  </a:ext>
                </a:extLst>
              </a:tr>
              <a:tr h="299010">
                <a:tc>
                  <a:txBody>
                    <a:bodyPr/>
                    <a:lstStyle/>
                    <a:p>
                      <a:pPr algn="l" fontAlgn="b"/>
                      <a:r>
                        <a:rPr lang="nb-NO" sz="1000" b="1" i="0" u="none" strike="noStrike">
                          <a:solidFill>
                            <a:srgbClr val="000000"/>
                          </a:solidFill>
                          <a:effectLst/>
                          <a:latin typeface="Calibri" panose="020F0502020204030204" pitchFamily="34" charset="0"/>
                        </a:rPr>
                        <a:t>58</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565 900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9 500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18 600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28 600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39 000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49 800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58 600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700350778"/>
                  </a:ext>
                </a:extLst>
              </a:tr>
              <a:tr h="299010">
                <a:tc>
                  <a:txBody>
                    <a:bodyPr/>
                    <a:lstStyle/>
                    <a:p>
                      <a:pPr algn="l" fontAlgn="b"/>
                      <a:r>
                        <a:rPr lang="nb-NO" sz="1000" b="1" i="0" u="none" strike="noStrike">
                          <a:solidFill>
                            <a:srgbClr val="000000"/>
                          </a:solidFill>
                          <a:effectLst/>
                          <a:latin typeface="Calibri" panose="020F0502020204030204" pitchFamily="34" charset="0"/>
                        </a:rPr>
                        <a:t>59</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1" i="0" u="none" strike="noStrike">
                          <a:solidFill>
                            <a:srgbClr val="000000"/>
                          </a:solidFill>
                          <a:effectLst/>
                          <a:latin typeface="Calibri" panose="020F0502020204030204" pitchFamily="34" charset="0"/>
                        </a:rPr>
                        <a:t>         575 400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9 100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19 100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29 500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40 300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49 100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60 000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51952291"/>
                  </a:ext>
                </a:extLst>
              </a:tr>
              <a:tr h="165199">
                <a:tc>
                  <a:txBody>
                    <a:bodyPr/>
                    <a:lstStyle/>
                    <a:p>
                      <a:pPr algn="l" fontAlgn="b"/>
                      <a:r>
                        <a:rPr lang="nb-NO" sz="1000" b="1" i="0" u="none" strike="noStrike">
                          <a:solidFill>
                            <a:srgbClr val="000000"/>
                          </a:solidFill>
                          <a:effectLst/>
                          <a:latin typeface="Calibri" panose="020F0502020204030204" pitchFamily="34" charset="0"/>
                        </a:rPr>
                        <a:t>60</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nb-NO" sz="1000" b="1" i="0" u="none" strike="noStrike">
                          <a:solidFill>
                            <a:srgbClr val="000000"/>
                          </a:solidFill>
                          <a:effectLst/>
                          <a:latin typeface="Calibri" panose="020F0502020204030204" pitchFamily="34" charset="0"/>
                        </a:rPr>
                        <a:t>584 500</a:t>
                      </a:r>
                    </a:p>
                  </a:txBody>
                  <a:tcPr marL="8260" marR="8260" marT="8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10 000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20 400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31 200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40 000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50 900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61 500 </a:t>
                      </a:r>
                    </a:p>
                  </a:txBody>
                  <a:tcPr marL="8260" marR="8260" marT="82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829847730"/>
                  </a:ext>
                </a:extLst>
              </a:tr>
            </a:tbl>
          </a:graphicData>
        </a:graphic>
      </p:graphicFrame>
    </p:spTree>
    <p:extLst>
      <p:ext uri="{BB962C8B-B14F-4D97-AF65-F5344CB8AC3E}">
        <p14:creationId xmlns:p14="http://schemas.microsoft.com/office/powerpoint/2010/main" val="41772093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lysbildenummer 2">
            <a:extLst>
              <a:ext uri="{FF2B5EF4-FFF2-40B4-BE49-F238E27FC236}">
                <a16:creationId xmlns:a16="http://schemas.microsoft.com/office/drawing/2014/main" id="{CC2962E0-6B95-F415-9512-F7C9D01CDEE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o-NO" smtClean="0"/>
              <a:t>15</a:t>
            </a:fld>
            <a:endParaRPr lang="no-NO"/>
          </a:p>
        </p:txBody>
      </p:sp>
      <p:sp>
        <p:nvSpPr>
          <p:cNvPr id="4" name="Tittel 1">
            <a:extLst>
              <a:ext uri="{FF2B5EF4-FFF2-40B4-BE49-F238E27FC236}">
                <a16:creationId xmlns:a16="http://schemas.microsoft.com/office/drawing/2014/main" id="{C197E9BD-3DFB-F7F8-0B96-DD123E8B8C19}"/>
              </a:ext>
            </a:extLst>
          </p:cNvPr>
          <p:cNvSpPr>
            <a:spLocks noGrp="1"/>
          </p:cNvSpPr>
          <p:nvPr>
            <p:ph type="title"/>
          </p:nvPr>
        </p:nvSpPr>
        <p:spPr>
          <a:xfrm>
            <a:off x="658813" y="754694"/>
            <a:ext cx="10694986" cy="692142"/>
          </a:xfrm>
        </p:spPr>
        <p:txBody>
          <a:bodyPr>
            <a:noAutofit/>
          </a:bodyPr>
          <a:lstStyle/>
          <a:p>
            <a:r>
              <a:rPr lang="nb-NO" sz="2400"/>
              <a:t>Differansetabell statens lønnstabell pr. 1. mai 2023 </a:t>
            </a:r>
            <a:br>
              <a:rPr lang="nb-NO" sz="2400"/>
            </a:br>
            <a:r>
              <a:rPr lang="nb-NO" sz="2000"/>
              <a:t>Avstand i kroner fra lønnstrinn x 1-6 lønnstrinn opp </a:t>
            </a:r>
            <a:br>
              <a:rPr lang="nb-NO" sz="2400"/>
            </a:br>
            <a:endParaRPr lang="nb-NO" sz="2400"/>
          </a:p>
        </p:txBody>
      </p:sp>
      <p:graphicFrame>
        <p:nvGraphicFramePr>
          <p:cNvPr id="5" name="Plassholder for innhold 9">
            <a:extLst>
              <a:ext uri="{FF2B5EF4-FFF2-40B4-BE49-F238E27FC236}">
                <a16:creationId xmlns:a16="http://schemas.microsoft.com/office/drawing/2014/main" id="{FBF98C2B-D648-1B3C-F8B3-6C9E5C5E5ED2}"/>
              </a:ext>
            </a:extLst>
          </p:cNvPr>
          <p:cNvGraphicFramePr>
            <a:graphicFrameLocks/>
          </p:cNvGraphicFramePr>
          <p:nvPr>
            <p:extLst>
              <p:ext uri="{D42A27DB-BD31-4B8C-83A1-F6EECF244321}">
                <p14:modId xmlns:p14="http://schemas.microsoft.com/office/powerpoint/2010/main" val="4271848413"/>
              </p:ext>
            </p:extLst>
          </p:nvPr>
        </p:nvGraphicFramePr>
        <p:xfrm>
          <a:off x="6172200" y="1572126"/>
          <a:ext cx="5731040" cy="4604834"/>
        </p:xfrm>
        <a:graphic>
          <a:graphicData uri="http://schemas.openxmlformats.org/drawingml/2006/table">
            <a:tbl>
              <a:tblPr/>
              <a:tblGrid>
                <a:gridCol w="751612">
                  <a:extLst>
                    <a:ext uri="{9D8B030D-6E8A-4147-A177-3AD203B41FA5}">
                      <a16:colId xmlns:a16="http://schemas.microsoft.com/office/drawing/2014/main" val="1825584990"/>
                    </a:ext>
                  </a:extLst>
                </a:gridCol>
                <a:gridCol w="751612">
                  <a:extLst>
                    <a:ext uri="{9D8B030D-6E8A-4147-A177-3AD203B41FA5}">
                      <a16:colId xmlns:a16="http://schemas.microsoft.com/office/drawing/2014/main" val="3820188369"/>
                    </a:ext>
                  </a:extLst>
                </a:gridCol>
                <a:gridCol w="704636">
                  <a:extLst>
                    <a:ext uri="{9D8B030D-6E8A-4147-A177-3AD203B41FA5}">
                      <a16:colId xmlns:a16="http://schemas.microsoft.com/office/drawing/2014/main" val="1202321166"/>
                    </a:ext>
                  </a:extLst>
                </a:gridCol>
                <a:gridCol w="704636">
                  <a:extLst>
                    <a:ext uri="{9D8B030D-6E8A-4147-A177-3AD203B41FA5}">
                      <a16:colId xmlns:a16="http://schemas.microsoft.com/office/drawing/2014/main" val="2817019291"/>
                    </a:ext>
                  </a:extLst>
                </a:gridCol>
                <a:gridCol w="704636">
                  <a:extLst>
                    <a:ext uri="{9D8B030D-6E8A-4147-A177-3AD203B41FA5}">
                      <a16:colId xmlns:a16="http://schemas.microsoft.com/office/drawing/2014/main" val="1795660134"/>
                    </a:ext>
                  </a:extLst>
                </a:gridCol>
                <a:gridCol w="704636">
                  <a:extLst>
                    <a:ext uri="{9D8B030D-6E8A-4147-A177-3AD203B41FA5}">
                      <a16:colId xmlns:a16="http://schemas.microsoft.com/office/drawing/2014/main" val="3019859283"/>
                    </a:ext>
                  </a:extLst>
                </a:gridCol>
                <a:gridCol w="704636">
                  <a:extLst>
                    <a:ext uri="{9D8B030D-6E8A-4147-A177-3AD203B41FA5}">
                      <a16:colId xmlns:a16="http://schemas.microsoft.com/office/drawing/2014/main" val="1939120729"/>
                    </a:ext>
                  </a:extLst>
                </a:gridCol>
                <a:gridCol w="704636">
                  <a:extLst>
                    <a:ext uri="{9D8B030D-6E8A-4147-A177-3AD203B41FA5}">
                      <a16:colId xmlns:a16="http://schemas.microsoft.com/office/drawing/2014/main" val="3254132002"/>
                    </a:ext>
                  </a:extLst>
                </a:gridCol>
              </a:tblGrid>
              <a:tr h="316022">
                <a:tc>
                  <a:txBody>
                    <a:bodyPr/>
                    <a:lstStyle/>
                    <a:p>
                      <a:pPr algn="l" fontAlgn="b"/>
                      <a:r>
                        <a:rPr lang="nb-NO" sz="1000" b="1" i="0" u="none" strike="noStrike">
                          <a:solidFill>
                            <a:srgbClr val="000000"/>
                          </a:solidFill>
                          <a:effectLst/>
                          <a:latin typeface="Calibri" panose="020F0502020204030204" pitchFamily="34" charset="0"/>
                        </a:rPr>
                        <a:t>76</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777 900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18 700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43 200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68 000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93 000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117 600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141 300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812455407"/>
                  </a:ext>
                </a:extLst>
              </a:tr>
              <a:tr h="328244">
                <a:tc>
                  <a:txBody>
                    <a:bodyPr/>
                    <a:lstStyle/>
                    <a:p>
                      <a:pPr algn="l" fontAlgn="b"/>
                      <a:r>
                        <a:rPr lang="nb-NO" sz="1000" b="1" i="0" u="none" strike="noStrike">
                          <a:solidFill>
                            <a:srgbClr val="000000"/>
                          </a:solidFill>
                          <a:effectLst/>
                          <a:latin typeface="Calibri" panose="020F0502020204030204" pitchFamily="34" charset="0"/>
                        </a:rPr>
                        <a:t>77</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796 600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24 500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49 300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74 300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98 900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122 600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146 100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98128530"/>
                  </a:ext>
                </a:extLst>
              </a:tr>
              <a:tr h="400048">
                <a:tc>
                  <a:txBody>
                    <a:bodyPr/>
                    <a:lstStyle/>
                    <a:p>
                      <a:pPr algn="l" fontAlgn="b"/>
                      <a:r>
                        <a:rPr lang="nb-NO" sz="1000" b="1" i="0" u="none" strike="noStrike">
                          <a:solidFill>
                            <a:srgbClr val="000000"/>
                          </a:solidFill>
                          <a:effectLst/>
                          <a:latin typeface="Calibri" panose="020F0502020204030204" pitchFamily="34" charset="0"/>
                        </a:rPr>
                        <a:t>78</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821 100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24 800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49 800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74 400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98 100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121 600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145 200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12623608"/>
                  </a:ext>
                </a:extLst>
              </a:tr>
              <a:tr h="359017">
                <a:tc>
                  <a:txBody>
                    <a:bodyPr/>
                    <a:lstStyle/>
                    <a:p>
                      <a:pPr algn="l" fontAlgn="b"/>
                      <a:r>
                        <a:rPr lang="nb-NO" sz="1000" b="1" i="0" u="none" strike="noStrike">
                          <a:solidFill>
                            <a:srgbClr val="000000"/>
                          </a:solidFill>
                          <a:effectLst/>
                          <a:latin typeface="Calibri" panose="020F0502020204030204" pitchFamily="34" charset="0"/>
                        </a:rPr>
                        <a:t>79</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845 900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25 000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49 600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73 300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96 800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120 400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150 100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92701602"/>
                  </a:ext>
                </a:extLst>
              </a:tr>
              <a:tr h="369273">
                <a:tc>
                  <a:txBody>
                    <a:bodyPr/>
                    <a:lstStyle/>
                    <a:p>
                      <a:pPr algn="l" fontAlgn="b"/>
                      <a:r>
                        <a:rPr lang="nb-NO" sz="1000" b="1" i="0" u="none" strike="noStrike">
                          <a:solidFill>
                            <a:srgbClr val="000000"/>
                          </a:solidFill>
                          <a:effectLst/>
                          <a:latin typeface="Calibri" panose="020F0502020204030204" pitchFamily="34" charset="0"/>
                        </a:rPr>
                        <a:t>80</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870 900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24 600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48 300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71 800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95 400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125 100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154 300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19068496"/>
                  </a:ext>
                </a:extLst>
              </a:tr>
              <a:tr h="359017">
                <a:tc>
                  <a:txBody>
                    <a:bodyPr/>
                    <a:lstStyle/>
                    <a:p>
                      <a:pPr algn="l" fontAlgn="b"/>
                      <a:r>
                        <a:rPr lang="nb-NO" sz="1000" b="1" i="0" u="none" strike="noStrike">
                          <a:solidFill>
                            <a:srgbClr val="000000"/>
                          </a:solidFill>
                          <a:effectLst/>
                          <a:latin typeface="Calibri" panose="020F0502020204030204" pitchFamily="34" charset="0"/>
                        </a:rPr>
                        <a:t>81</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895 500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23 700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47 200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70 800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100 500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129 700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159 700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26258987"/>
                  </a:ext>
                </a:extLst>
              </a:tr>
              <a:tr h="348760">
                <a:tc>
                  <a:txBody>
                    <a:bodyPr/>
                    <a:lstStyle/>
                    <a:p>
                      <a:pPr algn="l" fontAlgn="b"/>
                      <a:r>
                        <a:rPr lang="nb-NO" sz="1000" b="1" i="0" u="none" strike="noStrike">
                          <a:solidFill>
                            <a:srgbClr val="000000"/>
                          </a:solidFill>
                          <a:effectLst/>
                          <a:latin typeface="Calibri" panose="020F0502020204030204" pitchFamily="34" charset="0"/>
                        </a:rPr>
                        <a:t>82</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919 200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23 500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47 100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76 800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106 000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136 000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159 400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03613539"/>
                  </a:ext>
                </a:extLst>
              </a:tr>
              <a:tr h="348760">
                <a:tc>
                  <a:txBody>
                    <a:bodyPr/>
                    <a:lstStyle/>
                    <a:p>
                      <a:pPr algn="l" fontAlgn="b"/>
                      <a:r>
                        <a:rPr lang="nb-NO" sz="1000" b="1" i="0" u="none" strike="noStrike">
                          <a:solidFill>
                            <a:srgbClr val="000000"/>
                          </a:solidFill>
                          <a:effectLst/>
                          <a:latin typeface="Calibri" panose="020F0502020204030204" pitchFamily="34" charset="0"/>
                        </a:rPr>
                        <a:t>83</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942 700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23 600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53 300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82 500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112 500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135 900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159 500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35117788"/>
                  </a:ext>
                </a:extLst>
              </a:tr>
              <a:tr h="297470">
                <a:tc>
                  <a:txBody>
                    <a:bodyPr/>
                    <a:lstStyle/>
                    <a:p>
                      <a:pPr algn="l" fontAlgn="b"/>
                      <a:r>
                        <a:rPr lang="nb-NO" sz="1000" b="1" i="0" u="none" strike="noStrike">
                          <a:solidFill>
                            <a:srgbClr val="000000"/>
                          </a:solidFill>
                          <a:effectLst/>
                          <a:latin typeface="Calibri" panose="020F0502020204030204" pitchFamily="34" charset="0"/>
                        </a:rPr>
                        <a:t>84</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966 300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29 700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58 900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88 900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112 300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135 900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159 500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310585730"/>
                  </a:ext>
                </a:extLst>
              </a:tr>
              <a:tr h="273758">
                <a:tc>
                  <a:txBody>
                    <a:bodyPr/>
                    <a:lstStyle/>
                    <a:p>
                      <a:pPr algn="l" fontAlgn="b"/>
                      <a:r>
                        <a:rPr lang="nb-NO" sz="1000" b="1" i="0" u="none" strike="noStrike">
                          <a:solidFill>
                            <a:srgbClr val="000000"/>
                          </a:solidFill>
                          <a:effectLst/>
                          <a:latin typeface="Calibri" panose="020F0502020204030204" pitchFamily="34" charset="0"/>
                        </a:rPr>
                        <a:t>85</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996 000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29 200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59 200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82 600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106 200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129 800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153 700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3042482"/>
                  </a:ext>
                </a:extLst>
              </a:tr>
              <a:tr h="240893">
                <a:tc>
                  <a:txBody>
                    <a:bodyPr/>
                    <a:lstStyle/>
                    <a:p>
                      <a:pPr algn="l" fontAlgn="b"/>
                      <a:r>
                        <a:rPr lang="nb-NO" sz="1000" b="1" i="0" u="none" strike="noStrike">
                          <a:solidFill>
                            <a:srgbClr val="000000"/>
                          </a:solidFill>
                          <a:effectLst/>
                          <a:latin typeface="Calibri" panose="020F0502020204030204" pitchFamily="34" charset="0"/>
                        </a:rPr>
                        <a:t>86</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1 025 200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30 000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53 400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77 000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100 600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124 500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147 900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00418531"/>
                  </a:ext>
                </a:extLst>
              </a:tr>
              <a:tr h="240893">
                <a:tc>
                  <a:txBody>
                    <a:bodyPr/>
                    <a:lstStyle/>
                    <a:p>
                      <a:pPr algn="l" fontAlgn="b"/>
                      <a:r>
                        <a:rPr lang="nb-NO" sz="1000" b="1" i="0" u="none" strike="noStrike">
                          <a:solidFill>
                            <a:srgbClr val="000000"/>
                          </a:solidFill>
                          <a:effectLst/>
                          <a:latin typeface="Calibri" panose="020F0502020204030204" pitchFamily="34" charset="0"/>
                        </a:rPr>
                        <a:t>87</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1 055 200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23 400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47 000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70 600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94 500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117 900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141 600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09406605"/>
                  </a:ext>
                </a:extLst>
              </a:tr>
              <a:tr h="240893">
                <a:tc>
                  <a:txBody>
                    <a:bodyPr/>
                    <a:lstStyle/>
                    <a:p>
                      <a:pPr algn="l" fontAlgn="b"/>
                      <a:r>
                        <a:rPr lang="nb-NO" sz="1000" b="1" i="0" u="none" strike="noStrike">
                          <a:solidFill>
                            <a:srgbClr val="000000"/>
                          </a:solidFill>
                          <a:effectLst/>
                          <a:latin typeface="Calibri" panose="020F0502020204030204" pitchFamily="34" charset="0"/>
                        </a:rPr>
                        <a:t>88</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1 078 600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23 600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47 200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71 100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94 500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118 200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141 800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206968336"/>
                  </a:ext>
                </a:extLst>
              </a:tr>
              <a:tr h="240893">
                <a:tc>
                  <a:txBody>
                    <a:bodyPr/>
                    <a:lstStyle/>
                    <a:p>
                      <a:pPr algn="l" fontAlgn="b"/>
                      <a:r>
                        <a:rPr lang="nb-NO" sz="1000" b="1" i="0" u="none" strike="noStrike">
                          <a:solidFill>
                            <a:srgbClr val="000000"/>
                          </a:solidFill>
                          <a:effectLst/>
                          <a:latin typeface="Calibri" panose="020F0502020204030204" pitchFamily="34" charset="0"/>
                        </a:rPr>
                        <a:t>89</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1 102 200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23 600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47 500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70 900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94 600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118 200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142 000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20032990"/>
                  </a:ext>
                </a:extLst>
              </a:tr>
              <a:tr h="240893">
                <a:tc>
                  <a:txBody>
                    <a:bodyPr/>
                    <a:lstStyle/>
                    <a:p>
                      <a:pPr algn="l" fontAlgn="b"/>
                      <a:r>
                        <a:rPr lang="nb-NO" sz="1000" b="1" i="0" u="none" strike="noStrike">
                          <a:solidFill>
                            <a:srgbClr val="000000"/>
                          </a:solidFill>
                          <a:effectLst/>
                          <a:latin typeface="Calibri" panose="020F0502020204030204" pitchFamily="34" charset="0"/>
                        </a:rPr>
                        <a:t>90</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1 125 800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23 900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47 300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71 000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94 600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118 400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141 500 </a:t>
                      </a:r>
                    </a:p>
                  </a:txBody>
                  <a:tcPr marL="8522" marR="8522" marT="8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09412346"/>
                  </a:ext>
                </a:extLst>
              </a:tr>
            </a:tbl>
          </a:graphicData>
        </a:graphic>
      </p:graphicFrame>
      <p:graphicFrame>
        <p:nvGraphicFramePr>
          <p:cNvPr id="6" name="Plassholder for innhold 8">
            <a:extLst>
              <a:ext uri="{FF2B5EF4-FFF2-40B4-BE49-F238E27FC236}">
                <a16:creationId xmlns:a16="http://schemas.microsoft.com/office/drawing/2014/main" id="{CFE56173-FB9D-A5A7-A19E-3F1E3B0C511F}"/>
              </a:ext>
            </a:extLst>
          </p:cNvPr>
          <p:cNvGraphicFramePr>
            <a:graphicFrameLocks/>
          </p:cNvGraphicFramePr>
          <p:nvPr>
            <p:extLst>
              <p:ext uri="{D42A27DB-BD31-4B8C-83A1-F6EECF244321}">
                <p14:modId xmlns:p14="http://schemas.microsoft.com/office/powerpoint/2010/main" val="3211079014"/>
              </p:ext>
            </p:extLst>
          </p:nvPr>
        </p:nvGraphicFramePr>
        <p:xfrm>
          <a:off x="288758" y="1572126"/>
          <a:ext cx="5576350" cy="4604835"/>
        </p:xfrm>
        <a:graphic>
          <a:graphicData uri="http://schemas.openxmlformats.org/drawingml/2006/table">
            <a:tbl>
              <a:tblPr/>
              <a:tblGrid>
                <a:gridCol w="731324">
                  <a:extLst>
                    <a:ext uri="{9D8B030D-6E8A-4147-A177-3AD203B41FA5}">
                      <a16:colId xmlns:a16="http://schemas.microsoft.com/office/drawing/2014/main" val="1693139687"/>
                    </a:ext>
                  </a:extLst>
                </a:gridCol>
                <a:gridCol w="731324">
                  <a:extLst>
                    <a:ext uri="{9D8B030D-6E8A-4147-A177-3AD203B41FA5}">
                      <a16:colId xmlns:a16="http://schemas.microsoft.com/office/drawing/2014/main" val="2742170946"/>
                    </a:ext>
                  </a:extLst>
                </a:gridCol>
                <a:gridCol w="685617">
                  <a:extLst>
                    <a:ext uri="{9D8B030D-6E8A-4147-A177-3AD203B41FA5}">
                      <a16:colId xmlns:a16="http://schemas.microsoft.com/office/drawing/2014/main" val="2382339965"/>
                    </a:ext>
                  </a:extLst>
                </a:gridCol>
                <a:gridCol w="685617">
                  <a:extLst>
                    <a:ext uri="{9D8B030D-6E8A-4147-A177-3AD203B41FA5}">
                      <a16:colId xmlns:a16="http://schemas.microsoft.com/office/drawing/2014/main" val="217460079"/>
                    </a:ext>
                  </a:extLst>
                </a:gridCol>
                <a:gridCol w="685617">
                  <a:extLst>
                    <a:ext uri="{9D8B030D-6E8A-4147-A177-3AD203B41FA5}">
                      <a16:colId xmlns:a16="http://schemas.microsoft.com/office/drawing/2014/main" val="1629852577"/>
                    </a:ext>
                  </a:extLst>
                </a:gridCol>
                <a:gridCol w="685617">
                  <a:extLst>
                    <a:ext uri="{9D8B030D-6E8A-4147-A177-3AD203B41FA5}">
                      <a16:colId xmlns:a16="http://schemas.microsoft.com/office/drawing/2014/main" val="4133882533"/>
                    </a:ext>
                  </a:extLst>
                </a:gridCol>
                <a:gridCol w="685617">
                  <a:extLst>
                    <a:ext uri="{9D8B030D-6E8A-4147-A177-3AD203B41FA5}">
                      <a16:colId xmlns:a16="http://schemas.microsoft.com/office/drawing/2014/main" val="1589890702"/>
                    </a:ext>
                  </a:extLst>
                </a:gridCol>
                <a:gridCol w="685617">
                  <a:extLst>
                    <a:ext uri="{9D8B030D-6E8A-4147-A177-3AD203B41FA5}">
                      <a16:colId xmlns:a16="http://schemas.microsoft.com/office/drawing/2014/main" val="1059341054"/>
                    </a:ext>
                  </a:extLst>
                </a:gridCol>
              </a:tblGrid>
              <a:tr h="306989">
                <a:tc>
                  <a:txBody>
                    <a:bodyPr/>
                    <a:lstStyle/>
                    <a:p>
                      <a:pPr algn="l" fontAlgn="b"/>
                      <a:r>
                        <a:rPr lang="nb-NO" sz="1000" b="1" i="0" u="none" strike="noStrike">
                          <a:solidFill>
                            <a:srgbClr val="000000"/>
                          </a:solidFill>
                          <a:effectLst/>
                          <a:latin typeface="Calibri" panose="020F0502020204030204" pitchFamily="34" charset="0"/>
                        </a:rPr>
                        <a:t>61</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594 500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10 400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21 200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30 000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40 900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51 500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62 800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4204763"/>
                  </a:ext>
                </a:extLst>
              </a:tr>
              <a:tr h="306989">
                <a:tc>
                  <a:txBody>
                    <a:bodyPr/>
                    <a:lstStyle/>
                    <a:p>
                      <a:pPr algn="l" fontAlgn="b"/>
                      <a:r>
                        <a:rPr lang="nb-NO" sz="1000" b="1" i="0" u="none" strike="noStrike">
                          <a:solidFill>
                            <a:srgbClr val="000000"/>
                          </a:solidFill>
                          <a:effectLst/>
                          <a:latin typeface="Calibri" panose="020F0502020204030204" pitchFamily="34" charset="0"/>
                        </a:rPr>
                        <a:t>62</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604 900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10 800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19 600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30 500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41 100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52 400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62 800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307197848"/>
                  </a:ext>
                </a:extLst>
              </a:tr>
              <a:tr h="306989">
                <a:tc>
                  <a:txBody>
                    <a:bodyPr/>
                    <a:lstStyle/>
                    <a:p>
                      <a:pPr algn="l" fontAlgn="b"/>
                      <a:r>
                        <a:rPr lang="nb-NO" sz="1000" b="1" i="0" u="none" strike="noStrike">
                          <a:solidFill>
                            <a:srgbClr val="000000"/>
                          </a:solidFill>
                          <a:effectLst/>
                          <a:latin typeface="Calibri" panose="020F0502020204030204" pitchFamily="34" charset="0"/>
                        </a:rPr>
                        <a:t>63</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615 700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8 800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19 700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30 300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41 600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52 000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64 000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09506249"/>
                  </a:ext>
                </a:extLst>
              </a:tr>
              <a:tr h="306989">
                <a:tc>
                  <a:txBody>
                    <a:bodyPr/>
                    <a:lstStyle/>
                    <a:p>
                      <a:pPr algn="l" fontAlgn="b"/>
                      <a:r>
                        <a:rPr lang="nb-NO" sz="1000" b="1" i="0" u="none" strike="noStrike">
                          <a:solidFill>
                            <a:srgbClr val="000000"/>
                          </a:solidFill>
                          <a:effectLst/>
                          <a:latin typeface="Calibri" panose="020F0502020204030204" pitchFamily="34" charset="0"/>
                        </a:rPr>
                        <a:t>64</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624 500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10 900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21 500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32 800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43 200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55 200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67 900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94787479"/>
                  </a:ext>
                </a:extLst>
              </a:tr>
              <a:tr h="306989">
                <a:tc>
                  <a:txBody>
                    <a:bodyPr/>
                    <a:lstStyle/>
                    <a:p>
                      <a:pPr algn="l" fontAlgn="b"/>
                      <a:r>
                        <a:rPr lang="nb-NO" sz="1000" b="1" i="0" u="none" strike="noStrike">
                          <a:solidFill>
                            <a:srgbClr val="000000"/>
                          </a:solidFill>
                          <a:effectLst/>
                          <a:latin typeface="Calibri" panose="020F0502020204030204" pitchFamily="34" charset="0"/>
                        </a:rPr>
                        <a:t>65</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635 400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10 600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21 900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32 300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44 300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57 000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72 600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969386818"/>
                  </a:ext>
                </a:extLst>
              </a:tr>
              <a:tr h="306989">
                <a:tc>
                  <a:txBody>
                    <a:bodyPr/>
                    <a:lstStyle/>
                    <a:p>
                      <a:pPr algn="l" fontAlgn="b"/>
                      <a:r>
                        <a:rPr lang="nb-NO" sz="1000" b="1" i="0" u="none" strike="noStrike">
                          <a:solidFill>
                            <a:srgbClr val="000000"/>
                          </a:solidFill>
                          <a:effectLst/>
                          <a:latin typeface="Calibri" panose="020F0502020204030204" pitchFamily="34" charset="0"/>
                        </a:rPr>
                        <a:t>66</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646 000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11 300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21 700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33 700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46 400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62 000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74 100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41235846"/>
                  </a:ext>
                </a:extLst>
              </a:tr>
              <a:tr h="306989">
                <a:tc>
                  <a:txBody>
                    <a:bodyPr/>
                    <a:lstStyle/>
                    <a:p>
                      <a:pPr algn="l" fontAlgn="b"/>
                      <a:r>
                        <a:rPr lang="nb-NO" sz="1000" b="1" i="0" u="none" strike="noStrike">
                          <a:solidFill>
                            <a:srgbClr val="000000"/>
                          </a:solidFill>
                          <a:effectLst/>
                          <a:latin typeface="Calibri" panose="020F0502020204030204" pitchFamily="34" charset="0"/>
                        </a:rPr>
                        <a:t>67</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657 300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10 400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22 400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35 100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50 700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62 800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75 000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343364733"/>
                  </a:ext>
                </a:extLst>
              </a:tr>
              <a:tr h="306989">
                <a:tc>
                  <a:txBody>
                    <a:bodyPr/>
                    <a:lstStyle/>
                    <a:p>
                      <a:pPr algn="l" fontAlgn="b"/>
                      <a:r>
                        <a:rPr lang="nb-NO" sz="1000" b="1" i="0" u="none" strike="noStrike">
                          <a:solidFill>
                            <a:srgbClr val="000000"/>
                          </a:solidFill>
                          <a:effectLst/>
                          <a:latin typeface="Calibri" panose="020F0502020204030204" pitchFamily="34" charset="0"/>
                        </a:rPr>
                        <a:t>68</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667 700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12 000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24 700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40 300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52 400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64 600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77 300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22151045"/>
                  </a:ext>
                </a:extLst>
              </a:tr>
              <a:tr h="306989">
                <a:tc>
                  <a:txBody>
                    <a:bodyPr/>
                    <a:lstStyle/>
                    <a:p>
                      <a:pPr algn="l" fontAlgn="b"/>
                      <a:r>
                        <a:rPr lang="nb-NO" sz="1000" b="1" i="0" u="none" strike="noStrike">
                          <a:solidFill>
                            <a:srgbClr val="000000"/>
                          </a:solidFill>
                          <a:effectLst/>
                          <a:latin typeface="Calibri" panose="020F0502020204030204" pitchFamily="34" charset="0"/>
                        </a:rPr>
                        <a:t>69</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679 700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12 700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28 300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40 400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52 600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65 300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79 400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907602806"/>
                  </a:ext>
                </a:extLst>
              </a:tr>
              <a:tr h="306989">
                <a:tc>
                  <a:txBody>
                    <a:bodyPr/>
                    <a:lstStyle/>
                    <a:p>
                      <a:pPr algn="l" fontAlgn="b"/>
                      <a:r>
                        <a:rPr lang="nb-NO" sz="1000" b="1" i="0" u="none" strike="noStrike">
                          <a:solidFill>
                            <a:srgbClr val="000000"/>
                          </a:solidFill>
                          <a:effectLst/>
                          <a:latin typeface="Calibri" panose="020F0502020204030204" pitchFamily="34" charset="0"/>
                        </a:rPr>
                        <a:t>70</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692 400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15 600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27 700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39 900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52 600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66 700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85 500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982572716"/>
                  </a:ext>
                </a:extLst>
              </a:tr>
              <a:tr h="306989">
                <a:tc>
                  <a:txBody>
                    <a:bodyPr/>
                    <a:lstStyle/>
                    <a:p>
                      <a:pPr algn="l" fontAlgn="b"/>
                      <a:r>
                        <a:rPr lang="nb-NO" sz="1000" b="1" i="0" u="none" strike="noStrike">
                          <a:solidFill>
                            <a:srgbClr val="000000"/>
                          </a:solidFill>
                          <a:effectLst/>
                          <a:latin typeface="Calibri" panose="020F0502020204030204" pitchFamily="34" charset="0"/>
                        </a:rPr>
                        <a:t>71</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708 000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12 100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24 300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37 000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51 100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69 900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88 600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306313654"/>
                  </a:ext>
                </a:extLst>
              </a:tr>
              <a:tr h="306989">
                <a:tc>
                  <a:txBody>
                    <a:bodyPr/>
                    <a:lstStyle/>
                    <a:p>
                      <a:pPr algn="l" fontAlgn="b"/>
                      <a:r>
                        <a:rPr lang="nb-NO" sz="1000" b="1" i="0" u="none" strike="noStrike">
                          <a:solidFill>
                            <a:srgbClr val="000000"/>
                          </a:solidFill>
                          <a:effectLst/>
                          <a:latin typeface="Calibri" panose="020F0502020204030204" pitchFamily="34" charset="0"/>
                        </a:rPr>
                        <a:t>72</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720 100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12 200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24 900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39 000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57 800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76 500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101 000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54641242"/>
                  </a:ext>
                </a:extLst>
              </a:tr>
              <a:tr h="306989">
                <a:tc>
                  <a:txBody>
                    <a:bodyPr/>
                    <a:lstStyle/>
                    <a:p>
                      <a:pPr algn="l" fontAlgn="b"/>
                      <a:r>
                        <a:rPr lang="nb-NO" sz="1000" b="1" i="0" u="none" strike="noStrike">
                          <a:solidFill>
                            <a:srgbClr val="000000"/>
                          </a:solidFill>
                          <a:effectLst/>
                          <a:latin typeface="Calibri" panose="020F0502020204030204" pitchFamily="34" charset="0"/>
                        </a:rPr>
                        <a:t>73</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732 300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12 700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26 800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45 600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64 300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88 800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113 600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855684774"/>
                  </a:ext>
                </a:extLst>
              </a:tr>
              <a:tr h="306989">
                <a:tc>
                  <a:txBody>
                    <a:bodyPr/>
                    <a:lstStyle/>
                    <a:p>
                      <a:pPr algn="l" fontAlgn="b"/>
                      <a:r>
                        <a:rPr lang="nb-NO" sz="1000" b="1" i="0" u="none" strike="noStrike">
                          <a:solidFill>
                            <a:srgbClr val="000000"/>
                          </a:solidFill>
                          <a:effectLst/>
                          <a:latin typeface="Calibri" panose="020F0502020204030204" pitchFamily="34" charset="0"/>
                        </a:rPr>
                        <a:t>74</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745 000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14 100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32 900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51 600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76 100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100 900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125 900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389004936"/>
                  </a:ext>
                </a:extLst>
              </a:tr>
              <a:tr h="306989">
                <a:tc>
                  <a:txBody>
                    <a:bodyPr/>
                    <a:lstStyle/>
                    <a:p>
                      <a:pPr algn="l" fontAlgn="b"/>
                      <a:r>
                        <a:rPr lang="nb-NO" sz="1000" b="1" i="0" u="none" strike="noStrike">
                          <a:solidFill>
                            <a:srgbClr val="000000"/>
                          </a:solidFill>
                          <a:effectLst/>
                          <a:latin typeface="Calibri" panose="020F0502020204030204" pitchFamily="34" charset="0"/>
                        </a:rPr>
                        <a:t>75</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nb-NO" sz="1000" b="1" i="0" u="none" strike="noStrike">
                          <a:solidFill>
                            <a:srgbClr val="000000"/>
                          </a:solidFill>
                          <a:effectLst/>
                          <a:latin typeface="Calibri" panose="020F0502020204030204" pitchFamily="34" charset="0"/>
                        </a:rPr>
                        <a:t>         759 100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18 800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37 500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62 000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86 800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111 800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       136 400 </a:t>
                      </a:r>
                    </a:p>
                  </a:txBody>
                  <a:tcPr marL="8014" marR="8014" marT="80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37356384"/>
                  </a:ext>
                </a:extLst>
              </a:tr>
            </a:tbl>
          </a:graphicData>
        </a:graphic>
      </p:graphicFrame>
    </p:spTree>
    <p:extLst>
      <p:ext uri="{BB962C8B-B14F-4D97-AF65-F5344CB8AC3E}">
        <p14:creationId xmlns:p14="http://schemas.microsoft.com/office/powerpoint/2010/main" val="16552456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9D441ED-C3C2-73D7-91CB-7B330181B66E}"/>
              </a:ext>
            </a:extLst>
          </p:cNvPr>
          <p:cNvSpPr>
            <a:spLocks noGrp="1"/>
          </p:cNvSpPr>
          <p:nvPr>
            <p:ph type="title"/>
          </p:nvPr>
        </p:nvSpPr>
        <p:spPr/>
        <p:txBody>
          <a:bodyPr>
            <a:normAutofit fontScale="90000"/>
          </a:bodyPr>
          <a:lstStyle/>
          <a:p>
            <a:r>
              <a:rPr lang="nb-NO"/>
              <a:t>Oversikt tillitsvalgte i NTL Forsvar</a:t>
            </a:r>
          </a:p>
        </p:txBody>
      </p:sp>
      <p:sp>
        <p:nvSpPr>
          <p:cNvPr id="3" name="Plassholder for lysbildenummer 2">
            <a:extLst>
              <a:ext uri="{FF2B5EF4-FFF2-40B4-BE49-F238E27FC236}">
                <a16:creationId xmlns:a16="http://schemas.microsoft.com/office/drawing/2014/main" id="{D1CF4192-164B-8E18-ABCB-B2FCE0EE5DA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o-NO" smtClean="0"/>
              <a:t>16</a:t>
            </a:fld>
            <a:endParaRPr lang="no-NO"/>
          </a:p>
        </p:txBody>
      </p:sp>
      <p:sp>
        <p:nvSpPr>
          <p:cNvPr id="4" name="TekstSylinder 3">
            <a:extLst>
              <a:ext uri="{FF2B5EF4-FFF2-40B4-BE49-F238E27FC236}">
                <a16:creationId xmlns:a16="http://schemas.microsoft.com/office/drawing/2014/main" id="{75500170-066A-18B6-C71F-79B8A0634495}"/>
              </a:ext>
            </a:extLst>
          </p:cNvPr>
          <p:cNvSpPr txBox="1"/>
          <p:nvPr/>
        </p:nvSpPr>
        <p:spPr>
          <a:xfrm>
            <a:off x="658813" y="6005590"/>
            <a:ext cx="11202508" cy="369332"/>
          </a:xfrm>
          <a:prstGeom prst="rect">
            <a:avLst/>
          </a:prstGeom>
          <a:noFill/>
        </p:spPr>
        <p:txBody>
          <a:bodyPr wrap="square" rtlCol="0">
            <a:spAutoFit/>
          </a:bodyPr>
          <a:lstStyle/>
          <a:p>
            <a:r>
              <a:rPr lang="nb-NO">
                <a:hlinkClick r:id="rId2"/>
              </a:rPr>
              <a:t>NTL Forsvar - Våre tillitsvalgte (https://medlem.ntl.no/orgledd-artikkel/211814/208890)</a:t>
            </a:r>
            <a:endParaRPr lang="nb-NO"/>
          </a:p>
        </p:txBody>
      </p:sp>
      <p:graphicFrame>
        <p:nvGraphicFramePr>
          <p:cNvPr id="5" name="Tabell 4">
            <a:extLst>
              <a:ext uri="{FF2B5EF4-FFF2-40B4-BE49-F238E27FC236}">
                <a16:creationId xmlns:a16="http://schemas.microsoft.com/office/drawing/2014/main" id="{1199E1C7-6954-9A21-B240-03404C17699E}"/>
              </a:ext>
            </a:extLst>
          </p:cNvPr>
          <p:cNvGraphicFramePr>
            <a:graphicFrameLocks noGrp="1"/>
          </p:cNvGraphicFramePr>
          <p:nvPr>
            <p:extLst>
              <p:ext uri="{D42A27DB-BD31-4B8C-83A1-F6EECF244321}">
                <p14:modId xmlns:p14="http://schemas.microsoft.com/office/powerpoint/2010/main" val="904215471"/>
              </p:ext>
            </p:extLst>
          </p:nvPr>
        </p:nvGraphicFramePr>
        <p:xfrm>
          <a:off x="658813" y="1444434"/>
          <a:ext cx="5539115" cy="4264660"/>
        </p:xfrm>
        <a:graphic>
          <a:graphicData uri="http://schemas.openxmlformats.org/drawingml/2006/table">
            <a:tbl>
              <a:tblPr firstRow="1" bandRow="1">
                <a:tableStyleId>{5C22544A-7EE6-4342-B048-85BDC9FD1C3A}</a:tableStyleId>
              </a:tblPr>
              <a:tblGrid>
                <a:gridCol w="1107823">
                  <a:extLst>
                    <a:ext uri="{9D8B030D-6E8A-4147-A177-3AD203B41FA5}">
                      <a16:colId xmlns:a16="http://schemas.microsoft.com/office/drawing/2014/main" val="2695925599"/>
                    </a:ext>
                  </a:extLst>
                </a:gridCol>
                <a:gridCol w="1107823">
                  <a:extLst>
                    <a:ext uri="{9D8B030D-6E8A-4147-A177-3AD203B41FA5}">
                      <a16:colId xmlns:a16="http://schemas.microsoft.com/office/drawing/2014/main" val="3723608487"/>
                    </a:ext>
                  </a:extLst>
                </a:gridCol>
                <a:gridCol w="1107823">
                  <a:extLst>
                    <a:ext uri="{9D8B030D-6E8A-4147-A177-3AD203B41FA5}">
                      <a16:colId xmlns:a16="http://schemas.microsoft.com/office/drawing/2014/main" val="854554623"/>
                    </a:ext>
                  </a:extLst>
                </a:gridCol>
                <a:gridCol w="1107823">
                  <a:extLst>
                    <a:ext uri="{9D8B030D-6E8A-4147-A177-3AD203B41FA5}">
                      <a16:colId xmlns:a16="http://schemas.microsoft.com/office/drawing/2014/main" val="109263919"/>
                    </a:ext>
                  </a:extLst>
                </a:gridCol>
                <a:gridCol w="1107823">
                  <a:extLst>
                    <a:ext uri="{9D8B030D-6E8A-4147-A177-3AD203B41FA5}">
                      <a16:colId xmlns:a16="http://schemas.microsoft.com/office/drawing/2014/main" val="1368420064"/>
                    </a:ext>
                  </a:extLst>
                </a:gridCol>
              </a:tblGrid>
              <a:tr h="370840">
                <a:tc>
                  <a:txBody>
                    <a:bodyPr/>
                    <a:lstStyle/>
                    <a:p>
                      <a:pPr algn="l" fontAlgn="b"/>
                      <a:r>
                        <a:rPr lang="nb-NO" sz="1100" b="1" i="0" u="none" strike="noStrike">
                          <a:solidFill>
                            <a:srgbClr val="000000"/>
                          </a:solidFill>
                          <a:effectLst/>
                          <a:latin typeface="Calibri" panose="020F0502020204030204" pitchFamily="34" charset="0"/>
                        </a:rPr>
                        <a:t>Avdeling</a:t>
                      </a:r>
                    </a:p>
                  </a:txBody>
                  <a:tcPr marL="6350" marR="6350" marT="6350" marB="0" anchor="b"/>
                </a:tc>
                <a:tc>
                  <a:txBody>
                    <a:bodyPr/>
                    <a:lstStyle/>
                    <a:p>
                      <a:pPr algn="l" fontAlgn="b"/>
                      <a:r>
                        <a:rPr lang="nb-NO" sz="1100" b="1" i="0" u="none" strike="noStrike">
                          <a:solidFill>
                            <a:srgbClr val="000000"/>
                          </a:solidFill>
                          <a:effectLst/>
                          <a:latin typeface="Calibri" panose="020F0502020204030204" pitchFamily="34" charset="0"/>
                        </a:rPr>
                        <a:t>Verv</a:t>
                      </a:r>
                    </a:p>
                  </a:txBody>
                  <a:tcPr marL="6350" marR="6350" marT="6350" marB="0" anchor="b"/>
                </a:tc>
                <a:tc>
                  <a:txBody>
                    <a:bodyPr/>
                    <a:lstStyle/>
                    <a:p>
                      <a:pPr algn="l" fontAlgn="b"/>
                      <a:r>
                        <a:rPr lang="nb-NO" sz="1100" b="1" i="0" u="none" strike="noStrike">
                          <a:solidFill>
                            <a:srgbClr val="000000"/>
                          </a:solidFill>
                          <a:effectLst/>
                          <a:latin typeface="Calibri" panose="020F0502020204030204" pitchFamily="34" charset="0"/>
                        </a:rPr>
                        <a:t>Navn</a:t>
                      </a:r>
                    </a:p>
                  </a:txBody>
                  <a:tcPr marL="6350" marR="6350" marT="6350" marB="0" anchor="b"/>
                </a:tc>
                <a:tc>
                  <a:txBody>
                    <a:bodyPr/>
                    <a:lstStyle/>
                    <a:p>
                      <a:pPr algn="l" fontAlgn="b"/>
                      <a:r>
                        <a:rPr lang="nb-NO" sz="1100" b="1" i="0" u="none" strike="noStrike">
                          <a:solidFill>
                            <a:srgbClr val="000000"/>
                          </a:solidFill>
                          <a:effectLst/>
                          <a:latin typeface="Calibri" panose="020F0502020204030204" pitchFamily="34" charset="0"/>
                        </a:rPr>
                        <a:t>Telefon</a:t>
                      </a:r>
                    </a:p>
                  </a:txBody>
                  <a:tcPr marL="6350" marR="6350" marT="6350" marB="0" anchor="b"/>
                </a:tc>
                <a:tc>
                  <a:txBody>
                    <a:bodyPr/>
                    <a:lstStyle/>
                    <a:p>
                      <a:pPr algn="l" fontAlgn="b"/>
                      <a:r>
                        <a:rPr lang="nb-NO" sz="1100" b="1" i="0" u="none" strike="noStrike">
                          <a:solidFill>
                            <a:srgbClr val="000000"/>
                          </a:solidFill>
                          <a:effectLst/>
                          <a:latin typeface="Calibri" panose="020F0502020204030204" pitchFamily="34" charset="0"/>
                        </a:rPr>
                        <a:t>E-post</a:t>
                      </a:r>
                    </a:p>
                  </a:txBody>
                  <a:tcPr marL="6350" marR="6350" marT="6350" marB="0" anchor="b"/>
                </a:tc>
                <a:extLst>
                  <a:ext uri="{0D108BD9-81ED-4DB2-BD59-A6C34878D82A}">
                    <a16:rowId xmlns:a16="http://schemas.microsoft.com/office/drawing/2014/main" val="214914251"/>
                  </a:ext>
                </a:extLst>
              </a:tr>
              <a:tr h="370840">
                <a:tc>
                  <a:txBody>
                    <a:bodyPr/>
                    <a:lstStyle/>
                    <a:p>
                      <a:pPr algn="l" fontAlgn="ctr"/>
                      <a:r>
                        <a:rPr lang="nb-NO" sz="1000" b="0" i="0" u="none" strike="noStrike">
                          <a:solidFill>
                            <a:srgbClr val="000000"/>
                          </a:solidFill>
                          <a:effectLst/>
                          <a:latin typeface="Calibri" panose="020F0502020204030204" pitchFamily="34" charset="0"/>
                        </a:rPr>
                        <a:t>CYFOR - Cyberforsvaret</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HTV</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Rune Lygren</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480 01 321</a:t>
                      </a:r>
                    </a:p>
                  </a:txBody>
                  <a:tcPr marL="6350" marR="6350" marT="6350" marB="0" anchor="ctr"/>
                </a:tc>
                <a:tc>
                  <a:txBody>
                    <a:bodyPr/>
                    <a:lstStyle/>
                    <a:p>
                      <a:pPr algn="l" fontAlgn="b"/>
                      <a:r>
                        <a:rPr lang="nb-NO" sz="1100" b="0" i="0" u="sng" strike="noStrike">
                          <a:solidFill>
                            <a:srgbClr val="0563C1"/>
                          </a:solidFill>
                          <a:effectLst/>
                          <a:latin typeface="Calibri" panose="020F0502020204030204" pitchFamily="34" charset="0"/>
                          <a:hlinkClick r:id="rId3"/>
                        </a:rPr>
                        <a:t>runelygren@gmail.com</a:t>
                      </a:r>
                      <a:endParaRPr lang="nb-NO" sz="1100" b="0" i="0" u="sng" strike="noStrike">
                        <a:solidFill>
                          <a:srgbClr val="0563C1"/>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121097481"/>
                  </a:ext>
                </a:extLst>
              </a:tr>
              <a:tr h="370840">
                <a:tc>
                  <a:txBody>
                    <a:bodyPr/>
                    <a:lstStyle/>
                    <a:p>
                      <a:pPr algn="l" fontAlgn="ctr"/>
                      <a:r>
                        <a:rPr lang="nb-NO" sz="1000" b="0" i="0" u="none" strike="noStrike">
                          <a:solidFill>
                            <a:srgbClr val="000000"/>
                          </a:solidFill>
                          <a:effectLst/>
                          <a:latin typeface="Calibri" panose="020F0502020204030204" pitchFamily="34" charset="0"/>
                        </a:rPr>
                        <a:t>FFT - Forsvarets fellestjenester</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HTV</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Trond Erik Eide</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986 32 356</a:t>
                      </a:r>
                    </a:p>
                  </a:txBody>
                  <a:tcPr marL="6350" marR="6350" marT="6350" marB="0" anchor="ctr"/>
                </a:tc>
                <a:tc>
                  <a:txBody>
                    <a:bodyPr/>
                    <a:lstStyle/>
                    <a:p>
                      <a:pPr algn="l" fontAlgn="ctr"/>
                      <a:r>
                        <a:rPr lang="nb-NO" sz="1100" b="0" i="0" u="sng" strike="noStrike">
                          <a:solidFill>
                            <a:srgbClr val="0563C1"/>
                          </a:solidFill>
                          <a:effectLst/>
                          <a:latin typeface="Calibri" panose="020F0502020204030204" pitchFamily="34" charset="0"/>
                          <a:hlinkClick r:id="rId4"/>
                        </a:rPr>
                        <a:t>treide@mil.no</a:t>
                      </a:r>
                      <a:endParaRPr lang="nb-NO" sz="1100" b="0" i="0" u="sng" strike="noStrike">
                        <a:solidFill>
                          <a:srgbClr val="0563C1"/>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1527991692"/>
                  </a:ext>
                </a:extLst>
              </a:tr>
              <a:tr h="370840">
                <a:tc>
                  <a:txBody>
                    <a:bodyPr/>
                    <a:lstStyle/>
                    <a:p>
                      <a:pPr algn="l" fontAlgn="ctr"/>
                      <a:r>
                        <a:rPr lang="nb-NO" sz="1000" b="0" i="0" u="none" strike="noStrike">
                          <a:solidFill>
                            <a:srgbClr val="000000"/>
                          </a:solidFill>
                          <a:effectLst/>
                          <a:latin typeface="Calibri" panose="020F0502020204030204" pitchFamily="34" charset="0"/>
                        </a:rPr>
                        <a:t>FHS - Forsvarets høgskole</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HTV</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Tom Viggo Jansson</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980 82 398</a:t>
                      </a:r>
                    </a:p>
                  </a:txBody>
                  <a:tcPr marL="6350" marR="6350" marT="6350" marB="0" anchor="ctr"/>
                </a:tc>
                <a:tc>
                  <a:txBody>
                    <a:bodyPr/>
                    <a:lstStyle/>
                    <a:p>
                      <a:pPr algn="l" fontAlgn="ctr"/>
                      <a:r>
                        <a:rPr lang="nb-NO" sz="1100" b="0" i="0" u="sng" strike="noStrike">
                          <a:solidFill>
                            <a:srgbClr val="0563C1"/>
                          </a:solidFill>
                          <a:effectLst/>
                          <a:latin typeface="Calibri" panose="020F0502020204030204" pitchFamily="34" charset="0"/>
                          <a:hlinkClick r:id="rId5"/>
                        </a:rPr>
                        <a:t>tomviggo.jansson@gmail.com</a:t>
                      </a:r>
                      <a:endParaRPr lang="nb-NO" sz="1100" b="0" i="0" u="sng" strike="noStrike">
                        <a:solidFill>
                          <a:srgbClr val="0563C1"/>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4282439460"/>
                  </a:ext>
                </a:extLst>
              </a:tr>
              <a:tr h="370840">
                <a:tc>
                  <a:txBody>
                    <a:bodyPr/>
                    <a:lstStyle/>
                    <a:p>
                      <a:pPr algn="l" fontAlgn="ctr"/>
                      <a:r>
                        <a:rPr lang="nb-NO" sz="1000" b="0" i="0" u="none" strike="noStrike">
                          <a:solidFill>
                            <a:srgbClr val="000000"/>
                          </a:solidFill>
                          <a:effectLst/>
                          <a:latin typeface="Calibri" panose="020F0502020204030204" pitchFamily="34" charset="0"/>
                        </a:rPr>
                        <a:t>FLO - Forsvarets logistikkorganisasjon</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HTV</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Tor Kristian Godlien</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976 70 976</a:t>
                      </a:r>
                    </a:p>
                  </a:txBody>
                  <a:tcPr marL="6350" marR="6350" marT="6350" marB="0" anchor="ctr"/>
                </a:tc>
                <a:tc>
                  <a:txBody>
                    <a:bodyPr/>
                    <a:lstStyle/>
                    <a:p>
                      <a:pPr algn="l" fontAlgn="ctr"/>
                      <a:r>
                        <a:rPr lang="nb-NO" sz="1100" b="0" i="0" u="sng" strike="noStrike">
                          <a:solidFill>
                            <a:srgbClr val="0563C1"/>
                          </a:solidFill>
                          <a:effectLst/>
                          <a:latin typeface="Calibri" panose="020F0502020204030204" pitchFamily="34" charset="0"/>
                          <a:hlinkClick r:id="rId6"/>
                        </a:rPr>
                        <a:t>htvflo@outlook.com</a:t>
                      </a:r>
                      <a:endParaRPr lang="nb-NO" sz="1100" b="0" i="0" u="sng" strike="noStrike">
                        <a:solidFill>
                          <a:srgbClr val="0563C1"/>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1415243358"/>
                  </a:ext>
                </a:extLst>
              </a:tr>
              <a:tr h="370840">
                <a:tc>
                  <a:txBody>
                    <a:bodyPr/>
                    <a:lstStyle/>
                    <a:p>
                      <a:pPr algn="l" fontAlgn="ctr"/>
                      <a:r>
                        <a:rPr lang="nb-NO" sz="1000" b="0" i="0" u="none" strike="noStrike">
                          <a:solidFill>
                            <a:srgbClr val="000000"/>
                          </a:solidFill>
                          <a:effectLst/>
                          <a:latin typeface="Calibri" panose="020F0502020204030204" pitchFamily="34" charset="0"/>
                        </a:rPr>
                        <a:t>FOH - Forsvarets operative hovedkvarter</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HTV</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Mia Cecilie Linton</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918 04 876</a:t>
                      </a:r>
                    </a:p>
                  </a:txBody>
                  <a:tcPr marL="6350" marR="6350" marT="6350" marB="0" anchor="ctr"/>
                </a:tc>
                <a:tc>
                  <a:txBody>
                    <a:bodyPr/>
                    <a:lstStyle/>
                    <a:p>
                      <a:pPr algn="l" fontAlgn="ctr"/>
                      <a:r>
                        <a:rPr lang="nb-NO" sz="1100" b="0" i="0" u="sng" strike="noStrike">
                          <a:solidFill>
                            <a:srgbClr val="0563C1"/>
                          </a:solidFill>
                          <a:effectLst/>
                          <a:latin typeface="Calibri" panose="020F0502020204030204" pitchFamily="34" charset="0"/>
                          <a:hlinkClick r:id="rId7"/>
                        </a:rPr>
                        <a:t>mlinton@mil.no</a:t>
                      </a:r>
                      <a:endParaRPr lang="nb-NO" sz="1100" b="0" i="0" u="sng" strike="noStrike">
                        <a:solidFill>
                          <a:srgbClr val="0563C1"/>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1323475700"/>
                  </a:ext>
                </a:extLst>
              </a:tr>
              <a:tr h="370840">
                <a:tc>
                  <a:txBody>
                    <a:bodyPr/>
                    <a:lstStyle/>
                    <a:p>
                      <a:pPr algn="l" fontAlgn="ctr"/>
                      <a:r>
                        <a:rPr lang="nb-NO" sz="1000" b="0" i="0" u="none" strike="noStrike">
                          <a:solidFill>
                            <a:srgbClr val="000000"/>
                          </a:solidFill>
                          <a:effectLst/>
                          <a:latin typeface="Calibri" panose="020F0502020204030204" pitchFamily="34" charset="0"/>
                        </a:rPr>
                        <a:t>FPVS - Forsvarets personell- og </a:t>
                      </a:r>
                      <a:r>
                        <a:rPr lang="nb-NO" sz="1000" b="0" i="0" u="none" strike="noStrike" err="1">
                          <a:solidFill>
                            <a:srgbClr val="000000"/>
                          </a:solidFill>
                          <a:effectLst/>
                          <a:latin typeface="Calibri" panose="020F0502020204030204" pitchFamily="34" charset="0"/>
                        </a:rPr>
                        <a:t>vernepliktssenter</a:t>
                      </a:r>
                      <a:endParaRPr lang="nb-NO" sz="1000" b="0" i="0" u="none" strike="noStrike">
                        <a:solidFill>
                          <a:srgbClr val="000000"/>
                        </a:solidFill>
                        <a:effectLst/>
                        <a:latin typeface="Calibri" panose="020F0502020204030204" pitchFamily="34" charset="0"/>
                      </a:endParaRP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HTV </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Tom Erik Ruud</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992 74 315</a:t>
                      </a:r>
                    </a:p>
                  </a:txBody>
                  <a:tcPr marL="6350" marR="6350" marT="6350" marB="0" anchor="ctr"/>
                </a:tc>
                <a:tc>
                  <a:txBody>
                    <a:bodyPr/>
                    <a:lstStyle/>
                    <a:p>
                      <a:pPr algn="l" fontAlgn="b"/>
                      <a:r>
                        <a:rPr lang="nb-NO" sz="1100" b="0" i="0" u="sng" strike="noStrike">
                          <a:solidFill>
                            <a:srgbClr val="0563C1"/>
                          </a:solidFill>
                          <a:effectLst/>
                          <a:latin typeface="Calibri" panose="020F0502020204030204" pitchFamily="34" charset="0"/>
                          <a:hlinkClick r:id="rId8"/>
                        </a:rPr>
                        <a:t>tomeruud@outlook.com</a:t>
                      </a:r>
                      <a:endParaRPr lang="nb-NO" sz="1100" b="0" i="0" u="sng" strike="noStrike">
                        <a:solidFill>
                          <a:srgbClr val="0563C1"/>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109254252"/>
                  </a:ext>
                </a:extLst>
              </a:tr>
              <a:tr h="370840">
                <a:tc>
                  <a:txBody>
                    <a:bodyPr/>
                    <a:lstStyle/>
                    <a:p>
                      <a:pPr algn="l" fontAlgn="ctr"/>
                      <a:r>
                        <a:rPr lang="nb-NO" sz="1000" b="0" i="0" u="none" strike="noStrike">
                          <a:solidFill>
                            <a:srgbClr val="000000"/>
                          </a:solidFill>
                          <a:effectLst/>
                          <a:latin typeface="Calibri" panose="020F0502020204030204" pitchFamily="34" charset="0"/>
                        </a:rPr>
                        <a:t>HÆR - Hæren</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HTV</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Per-Erik Wilhelmson</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992 22 150</a:t>
                      </a:r>
                    </a:p>
                  </a:txBody>
                  <a:tcPr marL="6350" marR="6350" marT="6350" marB="0" anchor="ctr"/>
                </a:tc>
                <a:tc>
                  <a:txBody>
                    <a:bodyPr/>
                    <a:lstStyle/>
                    <a:p>
                      <a:pPr algn="l" fontAlgn="ctr"/>
                      <a:r>
                        <a:rPr lang="nb-NO" sz="1100" b="0" i="0" u="sng" strike="noStrike">
                          <a:solidFill>
                            <a:srgbClr val="0563C1"/>
                          </a:solidFill>
                          <a:effectLst/>
                          <a:latin typeface="Calibri" panose="020F0502020204030204" pitchFamily="34" charset="0"/>
                          <a:hlinkClick r:id="rId9"/>
                        </a:rPr>
                        <a:t>pwilhemson@mil.no</a:t>
                      </a:r>
                      <a:endParaRPr lang="nb-NO" sz="1100" b="0" i="0" u="sng" strike="noStrike">
                        <a:solidFill>
                          <a:srgbClr val="0563C1"/>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961709994"/>
                  </a:ext>
                </a:extLst>
              </a:tr>
              <a:tr h="370840">
                <a:tc>
                  <a:txBody>
                    <a:bodyPr/>
                    <a:lstStyle/>
                    <a:p>
                      <a:pPr algn="l" fontAlgn="ctr"/>
                      <a:r>
                        <a:rPr lang="nb-NO" sz="1000" b="0" i="0" u="none" strike="noStrike">
                          <a:solidFill>
                            <a:srgbClr val="000000"/>
                          </a:solidFill>
                          <a:effectLst/>
                          <a:latin typeface="Calibri" panose="020F0502020204030204" pitchFamily="34" charset="0"/>
                        </a:rPr>
                        <a:t>HV - Heimevernet</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HTV</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Håvard Teveldal</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400 10 757</a:t>
                      </a:r>
                    </a:p>
                  </a:txBody>
                  <a:tcPr marL="6350" marR="6350" marT="6350" marB="0" anchor="ctr"/>
                </a:tc>
                <a:tc>
                  <a:txBody>
                    <a:bodyPr/>
                    <a:lstStyle/>
                    <a:p>
                      <a:pPr algn="l" fontAlgn="ctr"/>
                      <a:r>
                        <a:rPr lang="nb-NO" sz="1100" b="0" i="0" u="sng" strike="noStrike">
                          <a:solidFill>
                            <a:srgbClr val="0563C1"/>
                          </a:solidFill>
                          <a:effectLst/>
                          <a:latin typeface="Calibri" panose="020F0502020204030204" pitchFamily="34" charset="0"/>
                          <a:hlinkClick r:id="rId10"/>
                        </a:rPr>
                        <a:t>hteveldal@outlook.com</a:t>
                      </a:r>
                      <a:endParaRPr lang="nb-NO" sz="1100" b="0" i="0" u="sng" strike="noStrike">
                        <a:solidFill>
                          <a:srgbClr val="0563C1"/>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248390010"/>
                  </a:ext>
                </a:extLst>
              </a:tr>
              <a:tr h="370840">
                <a:tc>
                  <a:txBody>
                    <a:bodyPr/>
                    <a:lstStyle/>
                    <a:p>
                      <a:pPr algn="l" fontAlgn="ctr"/>
                      <a:r>
                        <a:rPr lang="nb-NO" sz="1000" b="0" i="0" u="none" strike="noStrike">
                          <a:solidFill>
                            <a:srgbClr val="000000"/>
                          </a:solidFill>
                          <a:effectLst/>
                          <a:latin typeface="Calibri" panose="020F0502020204030204" pitchFamily="34" charset="0"/>
                        </a:rPr>
                        <a:t>LUFT - Luftforsvaret</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HTV</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Gro Sørensen</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470 12 203</a:t>
                      </a:r>
                    </a:p>
                  </a:txBody>
                  <a:tcPr marL="6350" marR="6350" marT="6350" marB="0" anchor="ctr"/>
                </a:tc>
                <a:tc>
                  <a:txBody>
                    <a:bodyPr/>
                    <a:lstStyle/>
                    <a:p>
                      <a:pPr algn="l" fontAlgn="ctr"/>
                      <a:r>
                        <a:rPr lang="nb-NO" sz="1100" b="0" i="0" u="sng" strike="noStrike">
                          <a:solidFill>
                            <a:srgbClr val="0563C1"/>
                          </a:solidFill>
                          <a:effectLst/>
                          <a:latin typeface="Calibri" panose="020F0502020204030204" pitchFamily="34" charset="0"/>
                          <a:hlinkClick r:id="rId11"/>
                        </a:rPr>
                        <a:t>gro-ntl@outlook.com</a:t>
                      </a:r>
                      <a:endParaRPr lang="nb-NO" sz="1100" b="0" i="0" u="sng" strike="noStrike">
                        <a:solidFill>
                          <a:srgbClr val="0563C1"/>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353059759"/>
                  </a:ext>
                </a:extLst>
              </a:tr>
              <a:tr h="370840">
                <a:tc>
                  <a:txBody>
                    <a:bodyPr/>
                    <a:lstStyle/>
                    <a:p>
                      <a:pPr algn="l" fontAlgn="ctr"/>
                      <a:r>
                        <a:rPr lang="nb-NO" sz="1000" b="0" i="0" u="none" strike="noStrike">
                          <a:solidFill>
                            <a:srgbClr val="000000"/>
                          </a:solidFill>
                          <a:effectLst/>
                          <a:latin typeface="Calibri" panose="020F0502020204030204" pitchFamily="34" charset="0"/>
                        </a:rPr>
                        <a:t>SJØ - Sjøforsvaret</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HTV</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Gunnar Drange</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926 91 956</a:t>
                      </a:r>
                    </a:p>
                  </a:txBody>
                  <a:tcPr marL="6350" marR="6350" marT="6350" marB="0" anchor="ctr"/>
                </a:tc>
                <a:tc>
                  <a:txBody>
                    <a:bodyPr/>
                    <a:lstStyle/>
                    <a:p>
                      <a:pPr algn="l" fontAlgn="ctr"/>
                      <a:r>
                        <a:rPr lang="nb-NO" sz="1100" b="0" i="0" u="sng" strike="noStrike">
                          <a:solidFill>
                            <a:srgbClr val="0563C1"/>
                          </a:solidFill>
                          <a:effectLst/>
                          <a:latin typeface="Calibri" panose="020F0502020204030204" pitchFamily="34" charset="0"/>
                          <a:hlinkClick r:id="rId12"/>
                        </a:rPr>
                        <a:t>gdrange@mil.no</a:t>
                      </a:r>
                      <a:endParaRPr lang="nb-NO" sz="1100" b="0" i="0" u="sng" strike="noStrike">
                        <a:solidFill>
                          <a:srgbClr val="0563C1"/>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3896699607"/>
                  </a:ext>
                </a:extLst>
              </a:tr>
            </a:tbl>
          </a:graphicData>
        </a:graphic>
      </p:graphicFrame>
      <p:graphicFrame>
        <p:nvGraphicFramePr>
          <p:cNvPr id="6" name="Tabell 5">
            <a:extLst>
              <a:ext uri="{FF2B5EF4-FFF2-40B4-BE49-F238E27FC236}">
                <a16:creationId xmlns:a16="http://schemas.microsoft.com/office/drawing/2014/main" id="{D828452D-2340-7F32-5ADA-04215D6AA2C5}"/>
              </a:ext>
            </a:extLst>
          </p:cNvPr>
          <p:cNvGraphicFramePr>
            <a:graphicFrameLocks noGrp="1"/>
          </p:cNvGraphicFramePr>
          <p:nvPr>
            <p:extLst>
              <p:ext uri="{D42A27DB-BD31-4B8C-83A1-F6EECF244321}">
                <p14:modId xmlns:p14="http://schemas.microsoft.com/office/powerpoint/2010/main" val="1846351555"/>
              </p:ext>
            </p:extLst>
          </p:nvPr>
        </p:nvGraphicFramePr>
        <p:xfrm>
          <a:off x="7504981" y="1446836"/>
          <a:ext cx="4455240" cy="1219959"/>
        </p:xfrm>
        <a:graphic>
          <a:graphicData uri="http://schemas.openxmlformats.org/drawingml/2006/table">
            <a:tbl>
              <a:tblPr firstRow="1" bandRow="1">
                <a:tableStyleId>{5C22544A-7EE6-4342-B048-85BDC9FD1C3A}</a:tableStyleId>
              </a:tblPr>
              <a:tblGrid>
                <a:gridCol w="1604513">
                  <a:extLst>
                    <a:ext uri="{9D8B030D-6E8A-4147-A177-3AD203B41FA5}">
                      <a16:colId xmlns:a16="http://schemas.microsoft.com/office/drawing/2014/main" val="1272116796"/>
                    </a:ext>
                  </a:extLst>
                </a:gridCol>
                <a:gridCol w="767751">
                  <a:extLst>
                    <a:ext uri="{9D8B030D-6E8A-4147-A177-3AD203B41FA5}">
                      <a16:colId xmlns:a16="http://schemas.microsoft.com/office/drawing/2014/main" val="3737839295"/>
                    </a:ext>
                  </a:extLst>
                </a:gridCol>
                <a:gridCol w="646981">
                  <a:extLst>
                    <a:ext uri="{9D8B030D-6E8A-4147-A177-3AD203B41FA5}">
                      <a16:colId xmlns:a16="http://schemas.microsoft.com/office/drawing/2014/main" val="3863901870"/>
                    </a:ext>
                  </a:extLst>
                </a:gridCol>
                <a:gridCol w="759125">
                  <a:extLst>
                    <a:ext uri="{9D8B030D-6E8A-4147-A177-3AD203B41FA5}">
                      <a16:colId xmlns:a16="http://schemas.microsoft.com/office/drawing/2014/main" val="4063497775"/>
                    </a:ext>
                  </a:extLst>
                </a:gridCol>
                <a:gridCol w="676870">
                  <a:extLst>
                    <a:ext uri="{9D8B030D-6E8A-4147-A177-3AD203B41FA5}">
                      <a16:colId xmlns:a16="http://schemas.microsoft.com/office/drawing/2014/main" val="17133100"/>
                    </a:ext>
                  </a:extLst>
                </a:gridCol>
              </a:tblGrid>
              <a:tr h="406653">
                <a:tc>
                  <a:txBody>
                    <a:bodyPr/>
                    <a:lstStyle/>
                    <a:p>
                      <a:pPr algn="l" fontAlgn="b"/>
                      <a:r>
                        <a:rPr lang="nb-NO" sz="1100" b="1" i="0" u="none" strike="noStrike">
                          <a:solidFill>
                            <a:srgbClr val="000000"/>
                          </a:solidFill>
                          <a:effectLst/>
                          <a:latin typeface="Calibri" panose="020F0502020204030204" pitchFamily="34" charset="0"/>
                        </a:rPr>
                        <a:t>Avdeling</a:t>
                      </a:r>
                    </a:p>
                  </a:txBody>
                  <a:tcPr marL="6350" marR="6350" marT="6350" marB="0" anchor="b"/>
                </a:tc>
                <a:tc>
                  <a:txBody>
                    <a:bodyPr/>
                    <a:lstStyle/>
                    <a:p>
                      <a:pPr algn="l" fontAlgn="b"/>
                      <a:r>
                        <a:rPr lang="nb-NO" sz="1100" b="1" i="0" u="none" strike="noStrike">
                          <a:solidFill>
                            <a:srgbClr val="000000"/>
                          </a:solidFill>
                          <a:effectLst/>
                          <a:latin typeface="Calibri" panose="020F0502020204030204" pitchFamily="34" charset="0"/>
                        </a:rPr>
                        <a:t>Verv</a:t>
                      </a:r>
                    </a:p>
                  </a:txBody>
                  <a:tcPr marL="6350" marR="6350" marT="6350" marB="0" anchor="b"/>
                </a:tc>
                <a:tc>
                  <a:txBody>
                    <a:bodyPr/>
                    <a:lstStyle/>
                    <a:p>
                      <a:pPr algn="l" fontAlgn="b"/>
                      <a:r>
                        <a:rPr lang="nb-NO" sz="1100" b="1" i="0" u="none" strike="noStrike">
                          <a:solidFill>
                            <a:srgbClr val="000000"/>
                          </a:solidFill>
                          <a:effectLst/>
                          <a:latin typeface="Calibri" panose="020F0502020204030204" pitchFamily="34" charset="0"/>
                        </a:rPr>
                        <a:t>Navn</a:t>
                      </a:r>
                    </a:p>
                  </a:txBody>
                  <a:tcPr marL="6350" marR="6350" marT="6350" marB="0" anchor="b"/>
                </a:tc>
                <a:tc>
                  <a:txBody>
                    <a:bodyPr/>
                    <a:lstStyle/>
                    <a:p>
                      <a:pPr algn="l" fontAlgn="b"/>
                      <a:r>
                        <a:rPr lang="nb-NO" sz="1100" b="1" i="0" u="none" strike="noStrike">
                          <a:solidFill>
                            <a:srgbClr val="000000"/>
                          </a:solidFill>
                          <a:effectLst/>
                          <a:latin typeface="Calibri" panose="020F0502020204030204" pitchFamily="34" charset="0"/>
                        </a:rPr>
                        <a:t>Telefon</a:t>
                      </a:r>
                    </a:p>
                  </a:txBody>
                  <a:tcPr marL="6350" marR="6350" marT="6350" marB="0" anchor="b"/>
                </a:tc>
                <a:tc>
                  <a:txBody>
                    <a:bodyPr/>
                    <a:lstStyle/>
                    <a:p>
                      <a:pPr algn="l" fontAlgn="b"/>
                      <a:r>
                        <a:rPr lang="nb-NO" sz="1100" b="1" i="0" u="none" strike="noStrike">
                          <a:solidFill>
                            <a:srgbClr val="000000"/>
                          </a:solidFill>
                          <a:effectLst/>
                          <a:latin typeface="Calibri" panose="020F0502020204030204" pitchFamily="34" charset="0"/>
                        </a:rPr>
                        <a:t>E-post</a:t>
                      </a:r>
                    </a:p>
                  </a:txBody>
                  <a:tcPr marL="6350" marR="6350" marT="6350" marB="0" anchor="b"/>
                </a:tc>
                <a:extLst>
                  <a:ext uri="{0D108BD9-81ED-4DB2-BD59-A6C34878D82A}">
                    <a16:rowId xmlns:a16="http://schemas.microsoft.com/office/drawing/2014/main" val="532062265"/>
                  </a:ext>
                </a:extLst>
              </a:tr>
              <a:tr h="406653">
                <a:tc>
                  <a:txBody>
                    <a:bodyPr/>
                    <a:lstStyle/>
                    <a:p>
                      <a:pPr algn="l" fontAlgn="ctr"/>
                      <a:r>
                        <a:rPr lang="nb-NO" sz="1000" b="0" i="0" u="none" strike="noStrike">
                          <a:solidFill>
                            <a:srgbClr val="000000"/>
                          </a:solidFill>
                          <a:effectLst/>
                          <a:latin typeface="Calibri" panose="020F0502020204030204" pitchFamily="34" charset="0"/>
                        </a:rPr>
                        <a:t>FSAN - Forsvarets sanitet</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HTV</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Vakant</a:t>
                      </a:r>
                    </a:p>
                  </a:txBody>
                  <a:tcPr marL="6350" marR="6350" marT="6350" marB="0" anchor="ctr"/>
                </a:tc>
                <a:tc>
                  <a:txBody>
                    <a:bodyPr/>
                    <a:lstStyle/>
                    <a:p>
                      <a:pPr algn="l" fontAlgn="ctr"/>
                      <a:endParaRPr lang="nb-NO" sz="1000" b="0" i="0" u="none" strike="noStrike">
                        <a:solidFill>
                          <a:srgbClr val="000000"/>
                        </a:solidFill>
                        <a:effectLst/>
                        <a:latin typeface="Calibri" panose="020F0502020204030204" pitchFamily="34" charset="0"/>
                      </a:endParaRPr>
                    </a:p>
                  </a:txBody>
                  <a:tcPr marL="6350" marR="6350" marT="6350" marB="0" anchor="ctr"/>
                </a:tc>
                <a:tc>
                  <a:txBody>
                    <a:bodyPr/>
                    <a:lstStyle/>
                    <a:p>
                      <a:pPr algn="l" fontAlgn="ctr"/>
                      <a:endParaRPr lang="nb-NO" sz="1000" b="0" i="0" u="none" strike="noStrike">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4280495376"/>
                  </a:ext>
                </a:extLst>
              </a:tr>
              <a:tr h="406653">
                <a:tc>
                  <a:txBody>
                    <a:bodyPr/>
                    <a:lstStyle/>
                    <a:p>
                      <a:pPr algn="l" fontAlgn="ctr"/>
                      <a:r>
                        <a:rPr lang="nb-NO" sz="1000" b="0" i="0" u="none" strike="noStrike">
                          <a:solidFill>
                            <a:srgbClr val="000000"/>
                          </a:solidFill>
                          <a:effectLst/>
                          <a:latin typeface="Calibri" panose="020F0502020204030204" pitchFamily="34" charset="0"/>
                        </a:rPr>
                        <a:t>FS - Forsvarets spesialstyrker</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HTV</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Vakant</a:t>
                      </a:r>
                    </a:p>
                  </a:txBody>
                  <a:tcPr marL="6350" marR="6350" marT="6350" marB="0" anchor="ctr"/>
                </a:tc>
                <a:tc>
                  <a:txBody>
                    <a:bodyPr/>
                    <a:lstStyle/>
                    <a:p>
                      <a:pPr algn="l" fontAlgn="ctr"/>
                      <a:endParaRPr lang="nb-NO" sz="1000" b="0" i="0" u="none" strike="noStrike">
                        <a:solidFill>
                          <a:srgbClr val="000000"/>
                        </a:solidFill>
                        <a:effectLst/>
                        <a:latin typeface="Calibri" panose="020F0502020204030204" pitchFamily="34" charset="0"/>
                      </a:endParaRPr>
                    </a:p>
                  </a:txBody>
                  <a:tcPr marL="6350" marR="6350" marT="6350" marB="0" anchor="ctr"/>
                </a:tc>
                <a:tc>
                  <a:txBody>
                    <a:bodyPr/>
                    <a:lstStyle/>
                    <a:p>
                      <a:pPr algn="l" fontAlgn="ctr"/>
                      <a:endParaRPr lang="nb-NO" sz="1100" b="0" i="0" u="sng" strike="noStrike">
                        <a:solidFill>
                          <a:srgbClr val="0563C1"/>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626476920"/>
                  </a:ext>
                </a:extLst>
              </a:tr>
            </a:tbl>
          </a:graphicData>
        </a:graphic>
      </p:graphicFrame>
    </p:spTree>
    <p:extLst>
      <p:ext uri="{BB962C8B-B14F-4D97-AF65-F5344CB8AC3E}">
        <p14:creationId xmlns:p14="http://schemas.microsoft.com/office/powerpoint/2010/main" val="10033104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545A42-DDB8-C7F6-07F7-2827542CBC54}"/>
            </a:ext>
          </a:extLst>
        </p:cNvPr>
        <p:cNvGrpSpPr/>
        <p:nvPr/>
      </p:nvGrpSpPr>
      <p:grpSpPr>
        <a:xfrm>
          <a:off x="0" y="0"/>
          <a:ext cx="0" cy="0"/>
          <a:chOff x="0" y="0"/>
          <a:chExt cx="0" cy="0"/>
        </a:xfrm>
      </p:grpSpPr>
      <p:sp>
        <p:nvSpPr>
          <p:cNvPr id="2" name="Tittel 1">
            <a:extLst>
              <a:ext uri="{FF2B5EF4-FFF2-40B4-BE49-F238E27FC236}">
                <a16:creationId xmlns:a16="http://schemas.microsoft.com/office/drawing/2014/main" id="{F1ECECF1-9616-D562-28DD-B412AE9E8B5F}"/>
              </a:ext>
            </a:extLst>
          </p:cNvPr>
          <p:cNvSpPr>
            <a:spLocks noGrp="1"/>
          </p:cNvSpPr>
          <p:nvPr>
            <p:ph type="title"/>
          </p:nvPr>
        </p:nvSpPr>
        <p:spPr>
          <a:xfrm>
            <a:off x="658813" y="754694"/>
            <a:ext cx="4544559" cy="1237392"/>
          </a:xfrm>
        </p:spPr>
        <p:txBody>
          <a:bodyPr>
            <a:normAutofit fontScale="90000"/>
          </a:bodyPr>
          <a:lstStyle/>
          <a:p>
            <a:r>
              <a:rPr lang="nb-NO"/>
              <a:t>Oversikt tillitsvalgte i </a:t>
            </a:r>
            <a:br>
              <a:rPr lang="nb-NO"/>
            </a:br>
            <a:r>
              <a:rPr lang="nb-NO"/>
              <a:t>NTL Forsvar</a:t>
            </a:r>
          </a:p>
        </p:txBody>
      </p:sp>
      <p:sp>
        <p:nvSpPr>
          <p:cNvPr id="3" name="Plassholder for lysbildenummer 2">
            <a:extLst>
              <a:ext uri="{FF2B5EF4-FFF2-40B4-BE49-F238E27FC236}">
                <a16:creationId xmlns:a16="http://schemas.microsoft.com/office/drawing/2014/main" id="{AC865B05-A389-B234-C28B-EB298FE48B8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o-NO" smtClean="0"/>
              <a:t>17</a:t>
            </a:fld>
            <a:endParaRPr lang="no-NO"/>
          </a:p>
        </p:txBody>
      </p:sp>
      <p:sp>
        <p:nvSpPr>
          <p:cNvPr id="4" name="TekstSylinder 3">
            <a:extLst>
              <a:ext uri="{FF2B5EF4-FFF2-40B4-BE49-F238E27FC236}">
                <a16:creationId xmlns:a16="http://schemas.microsoft.com/office/drawing/2014/main" id="{9D8E9CBC-AFA8-FBF8-E5C6-456A00459BFE}"/>
              </a:ext>
            </a:extLst>
          </p:cNvPr>
          <p:cNvSpPr txBox="1"/>
          <p:nvPr/>
        </p:nvSpPr>
        <p:spPr>
          <a:xfrm>
            <a:off x="528185" y="2870504"/>
            <a:ext cx="4675187" cy="923330"/>
          </a:xfrm>
          <a:prstGeom prst="rect">
            <a:avLst/>
          </a:prstGeom>
          <a:noFill/>
        </p:spPr>
        <p:txBody>
          <a:bodyPr wrap="square" rtlCol="0">
            <a:spAutoFit/>
          </a:bodyPr>
          <a:lstStyle/>
          <a:p>
            <a:r>
              <a:rPr lang="nb-NO">
                <a:hlinkClick r:id="rId2"/>
              </a:rPr>
              <a:t>NTL Forsvar - Våre tillitsvalgte (https://medlem.ntl.no/orgledd-artikkel/211814/208890)</a:t>
            </a:r>
            <a:endParaRPr lang="nb-NO"/>
          </a:p>
        </p:txBody>
      </p:sp>
      <p:pic>
        <p:nvPicPr>
          <p:cNvPr id="7" name="Bilde 6">
            <a:extLst>
              <a:ext uri="{FF2B5EF4-FFF2-40B4-BE49-F238E27FC236}">
                <a16:creationId xmlns:a16="http://schemas.microsoft.com/office/drawing/2014/main" id="{D14073B2-D958-930C-ECC4-10A136559E1B}"/>
              </a:ext>
            </a:extLst>
          </p:cNvPr>
          <p:cNvPicPr>
            <a:picLocks noChangeAspect="1"/>
          </p:cNvPicPr>
          <p:nvPr/>
        </p:nvPicPr>
        <p:blipFill>
          <a:blip r:embed="rId3"/>
          <a:stretch>
            <a:fillRect/>
          </a:stretch>
        </p:blipFill>
        <p:spPr>
          <a:xfrm>
            <a:off x="6346374" y="253454"/>
            <a:ext cx="4827812" cy="6351091"/>
          </a:xfrm>
          <a:prstGeom prst="rect">
            <a:avLst/>
          </a:prstGeom>
        </p:spPr>
      </p:pic>
    </p:spTree>
    <p:extLst>
      <p:ext uri="{BB962C8B-B14F-4D97-AF65-F5344CB8AC3E}">
        <p14:creationId xmlns:p14="http://schemas.microsoft.com/office/powerpoint/2010/main" val="16566972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672AE7-FA86-FC3C-1457-E6E10CB9C439}"/>
            </a:ext>
          </a:extLst>
        </p:cNvPr>
        <p:cNvGrpSpPr/>
        <p:nvPr/>
      </p:nvGrpSpPr>
      <p:grpSpPr>
        <a:xfrm>
          <a:off x="0" y="0"/>
          <a:ext cx="0" cy="0"/>
          <a:chOff x="0" y="0"/>
          <a:chExt cx="0" cy="0"/>
        </a:xfrm>
      </p:grpSpPr>
      <p:sp>
        <p:nvSpPr>
          <p:cNvPr id="2" name="Tittel 1">
            <a:extLst>
              <a:ext uri="{FF2B5EF4-FFF2-40B4-BE49-F238E27FC236}">
                <a16:creationId xmlns:a16="http://schemas.microsoft.com/office/drawing/2014/main" id="{045F2719-CB34-0A16-7B93-B5C6BBDA1AFC}"/>
              </a:ext>
            </a:extLst>
          </p:cNvPr>
          <p:cNvSpPr>
            <a:spLocks noGrp="1"/>
          </p:cNvSpPr>
          <p:nvPr>
            <p:ph type="title"/>
          </p:nvPr>
        </p:nvSpPr>
        <p:spPr/>
        <p:txBody>
          <a:bodyPr>
            <a:normAutofit fontScale="90000"/>
          </a:bodyPr>
          <a:lstStyle/>
          <a:p>
            <a:r>
              <a:rPr lang="nb-NO"/>
              <a:t>Oversikt tillitsvalgte i NTL Forsvar</a:t>
            </a:r>
          </a:p>
        </p:txBody>
      </p:sp>
      <p:sp>
        <p:nvSpPr>
          <p:cNvPr id="3" name="Plassholder for lysbildenummer 2">
            <a:extLst>
              <a:ext uri="{FF2B5EF4-FFF2-40B4-BE49-F238E27FC236}">
                <a16:creationId xmlns:a16="http://schemas.microsoft.com/office/drawing/2014/main" id="{5D52A1C4-B848-D4CD-0BE7-D7B22350DA9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o-NO" smtClean="0"/>
              <a:t>18</a:t>
            </a:fld>
            <a:endParaRPr lang="no-NO"/>
          </a:p>
        </p:txBody>
      </p:sp>
      <p:sp>
        <p:nvSpPr>
          <p:cNvPr id="4" name="TekstSylinder 3">
            <a:extLst>
              <a:ext uri="{FF2B5EF4-FFF2-40B4-BE49-F238E27FC236}">
                <a16:creationId xmlns:a16="http://schemas.microsoft.com/office/drawing/2014/main" id="{A2AD84DA-A55F-711E-DBA9-ECC5FA8E7872}"/>
              </a:ext>
            </a:extLst>
          </p:cNvPr>
          <p:cNvSpPr txBox="1"/>
          <p:nvPr/>
        </p:nvSpPr>
        <p:spPr>
          <a:xfrm>
            <a:off x="658813" y="6005590"/>
            <a:ext cx="11202508" cy="369332"/>
          </a:xfrm>
          <a:prstGeom prst="rect">
            <a:avLst/>
          </a:prstGeom>
          <a:noFill/>
        </p:spPr>
        <p:txBody>
          <a:bodyPr wrap="square" rtlCol="0">
            <a:spAutoFit/>
          </a:bodyPr>
          <a:lstStyle/>
          <a:p>
            <a:r>
              <a:rPr lang="nb-NO">
                <a:hlinkClick r:id="rId2"/>
              </a:rPr>
              <a:t>NTL Forsvar - Våre tillitsvalgte (https://medlem.ntl.no/orgledd-artikkel/211814/208890)</a:t>
            </a:r>
            <a:endParaRPr lang="nb-NO"/>
          </a:p>
        </p:txBody>
      </p:sp>
      <p:graphicFrame>
        <p:nvGraphicFramePr>
          <p:cNvPr id="5" name="Tabell 4">
            <a:extLst>
              <a:ext uri="{FF2B5EF4-FFF2-40B4-BE49-F238E27FC236}">
                <a16:creationId xmlns:a16="http://schemas.microsoft.com/office/drawing/2014/main" id="{4A5B7523-DB97-83BC-B7AF-7A5588676859}"/>
              </a:ext>
            </a:extLst>
          </p:cNvPr>
          <p:cNvGraphicFramePr>
            <a:graphicFrameLocks noGrp="1"/>
          </p:cNvGraphicFramePr>
          <p:nvPr>
            <p:extLst>
              <p:ext uri="{D42A27DB-BD31-4B8C-83A1-F6EECF244321}">
                <p14:modId xmlns:p14="http://schemas.microsoft.com/office/powerpoint/2010/main" val="3999219637"/>
              </p:ext>
            </p:extLst>
          </p:nvPr>
        </p:nvGraphicFramePr>
        <p:xfrm>
          <a:off x="658813" y="1444434"/>
          <a:ext cx="5539115" cy="3058160"/>
        </p:xfrm>
        <a:graphic>
          <a:graphicData uri="http://schemas.openxmlformats.org/drawingml/2006/table">
            <a:tbl>
              <a:tblPr firstRow="1" bandRow="1">
                <a:tableStyleId>{5C22544A-7EE6-4342-B048-85BDC9FD1C3A}</a:tableStyleId>
              </a:tblPr>
              <a:tblGrid>
                <a:gridCol w="1107823">
                  <a:extLst>
                    <a:ext uri="{9D8B030D-6E8A-4147-A177-3AD203B41FA5}">
                      <a16:colId xmlns:a16="http://schemas.microsoft.com/office/drawing/2014/main" val="2695925599"/>
                    </a:ext>
                  </a:extLst>
                </a:gridCol>
                <a:gridCol w="1107823">
                  <a:extLst>
                    <a:ext uri="{9D8B030D-6E8A-4147-A177-3AD203B41FA5}">
                      <a16:colId xmlns:a16="http://schemas.microsoft.com/office/drawing/2014/main" val="3723608487"/>
                    </a:ext>
                  </a:extLst>
                </a:gridCol>
                <a:gridCol w="1107823">
                  <a:extLst>
                    <a:ext uri="{9D8B030D-6E8A-4147-A177-3AD203B41FA5}">
                      <a16:colId xmlns:a16="http://schemas.microsoft.com/office/drawing/2014/main" val="854554623"/>
                    </a:ext>
                  </a:extLst>
                </a:gridCol>
                <a:gridCol w="1107823">
                  <a:extLst>
                    <a:ext uri="{9D8B030D-6E8A-4147-A177-3AD203B41FA5}">
                      <a16:colId xmlns:a16="http://schemas.microsoft.com/office/drawing/2014/main" val="109263919"/>
                    </a:ext>
                  </a:extLst>
                </a:gridCol>
                <a:gridCol w="1107823">
                  <a:extLst>
                    <a:ext uri="{9D8B030D-6E8A-4147-A177-3AD203B41FA5}">
                      <a16:colId xmlns:a16="http://schemas.microsoft.com/office/drawing/2014/main" val="1368420064"/>
                    </a:ext>
                  </a:extLst>
                </a:gridCol>
              </a:tblGrid>
              <a:tr h="370840">
                <a:tc>
                  <a:txBody>
                    <a:bodyPr/>
                    <a:lstStyle/>
                    <a:p>
                      <a:pPr algn="l" fontAlgn="b"/>
                      <a:r>
                        <a:rPr lang="nb-NO" sz="1100" b="1" i="0" u="none" strike="noStrike">
                          <a:solidFill>
                            <a:srgbClr val="000000"/>
                          </a:solidFill>
                          <a:effectLst/>
                          <a:latin typeface="Calibri" panose="020F0502020204030204" pitchFamily="34" charset="0"/>
                        </a:rPr>
                        <a:t>Avdeling</a:t>
                      </a:r>
                    </a:p>
                  </a:txBody>
                  <a:tcPr marL="6350" marR="6350" marT="6350" marB="0" anchor="b"/>
                </a:tc>
                <a:tc>
                  <a:txBody>
                    <a:bodyPr/>
                    <a:lstStyle/>
                    <a:p>
                      <a:pPr algn="l" fontAlgn="b"/>
                      <a:r>
                        <a:rPr lang="nb-NO" sz="1100" b="1" i="0" u="none" strike="noStrike">
                          <a:solidFill>
                            <a:srgbClr val="000000"/>
                          </a:solidFill>
                          <a:effectLst/>
                          <a:latin typeface="Calibri" panose="020F0502020204030204" pitchFamily="34" charset="0"/>
                        </a:rPr>
                        <a:t>Verv</a:t>
                      </a:r>
                    </a:p>
                  </a:txBody>
                  <a:tcPr marL="6350" marR="6350" marT="6350" marB="0" anchor="b"/>
                </a:tc>
                <a:tc>
                  <a:txBody>
                    <a:bodyPr/>
                    <a:lstStyle/>
                    <a:p>
                      <a:pPr algn="l" fontAlgn="b"/>
                      <a:r>
                        <a:rPr lang="nb-NO" sz="1100" b="1" i="0" u="none" strike="noStrike">
                          <a:solidFill>
                            <a:srgbClr val="000000"/>
                          </a:solidFill>
                          <a:effectLst/>
                          <a:latin typeface="Calibri" panose="020F0502020204030204" pitchFamily="34" charset="0"/>
                        </a:rPr>
                        <a:t>Navn</a:t>
                      </a:r>
                    </a:p>
                  </a:txBody>
                  <a:tcPr marL="6350" marR="6350" marT="6350" marB="0" anchor="b"/>
                </a:tc>
                <a:tc>
                  <a:txBody>
                    <a:bodyPr/>
                    <a:lstStyle/>
                    <a:p>
                      <a:pPr algn="l" fontAlgn="b"/>
                      <a:r>
                        <a:rPr lang="nb-NO" sz="1100" b="1" i="0" u="none" strike="noStrike">
                          <a:solidFill>
                            <a:srgbClr val="000000"/>
                          </a:solidFill>
                          <a:effectLst/>
                          <a:latin typeface="Calibri" panose="020F0502020204030204" pitchFamily="34" charset="0"/>
                        </a:rPr>
                        <a:t>Telefon</a:t>
                      </a:r>
                    </a:p>
                  </a:txBody>
                  <a:tcPr marL="6350" marR="6350" marT="6350" marB="0" anchor="b"/>
                </a:tc>
                <a:tc>
                  <a:txBody>
                    <a:bodyPr/>
                    <a:lstStyle/>
                    <a:p>
                      <a:pPr algn="l" fontAlgn="b"/>
                      <a:r>
                        <a:rPr lang="nb-NO" sz="1100" b="1" i="0" u="none" strike="noStrike">
                          <a:solidFill>
                            <a:srgbClr val="000000"/>
                          </a:solidFill>
                          <a:effectLst/>
                          <a:latin typeface="Calibri" panose="020F0502020204030204" pitchFamily="34" charset="0"/>
                        </a:rPr>
                        <a:t>E-post</a:t>
                      </a:r>
                    </a:p>
                  </a:txBody>
                  <a:tcPr marL="6350" marR="6350" marT="6350" marB="0" anchor="b"/>
                </a:tc>
                <a:extLst>
                  <a:ext uri="{0D108BD9-81ED-4DB2-BD59-A6C34878D82A}">
                    <a16:rowId xmlns:a16="http://schemas.microsoft.com/office/drawing/2014/main" val="214914251"/>
                  </a:ext>
                </a:extLst>
              </a:tr>
              <a:tr h="370840">
                <a:tc>
                  <a:txBody>
                    <a:bodyPr/>
                    <a:lstStyle/>
                    <a:p>
                      <a:pPr algn="l" fontAlgn="b"/>
                      <a:r>
                        <a:rPr lang="nb-NO" sz="1100" b="0" i="0" u="none" strike="noStrike">
                          <a:solidFill>
                            <a:srgbClr val="000000"/>
                          </a:solidFill>
                          <a:effectLst/>
                          <a:latin typeface="Calibri" panose="020F0502020204030204" pitchFamily="34" charset="0"/>
                        </a:rPr>
                        <a:t>Forsvarets forskningsinstitutt (FFI)</a:t>
                      </a:r>
                    </a:p>
                  </a:txBody>
                  <a:tcPr marL="6350" marR="6350" marT="6350" marB="0" anchor="b"/>
                </a:tc>
                <a:tc>
                  <a:txBody>
                    <a:bodyPr/>
                    <a:lstStyle/>
                    <a:p>
                      <a:pPr algn="l" fontAlgn="ctr"/>
                      <a:r>
                        <a:rPr lang="nb-NO" sz="1000" b="0" i="0" u="none" strike="noStrike">
                          <a:solidFill>
                            <a:srgbClr val="000000"/>
                          </a:solidFill>
                          <a:effectLst/>
                          <a:latin typeface="Calibri" panose="020F0502020204030204" pitchFamily="34" charset="0"/>
                        </a:rPr>
                        <a:t>HTV</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Kari-Anne Moen</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474 89 015</a:t>
                      </a:r>
                    </a:p>
                  </a:txBody>
                  <a:tcPr marL="6350" marR="6350" marT="6350" marB="0" anchor="ctr"/>
                </a:tc>
                <a:tc>
                  <a:txBody>
                    <a:bodyPr/>
                    <a:lstStyle/>
                    <a:p>
                      <a:pPr algn="l" fontAlgn="ctr"/>
                      <a:r>
                        <a:rPr lang="nb-NO" sz="1100" b="0" i="0" u="sng" strike="noStrike">
                          <a:solidFill>
                            <a:srgbClr val="0563C1"/>
                          </a:solidFill>
                          <a:effectLst/>
                          <a:latin typeface="Calibri" panose="020F0502020204030204" pitchFamily="34" charset="0"/>
                          <a:hlinkClick r:id="rId3"/>
                        </a:rPr>
                        <a:t>kari-anne.moen@ffi.no</a:t>
                      </a:r>
                      <a:endParaRPr lang="nb-NO" sz="1100" b="0" i="0" u="sng" strike="noStrike">
                        <a:solidFill>
                          <a:srgbClr val="0563C1"/>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429791950"/>
                  </a:ext>
                </a:extLst>
              </a:tr>
              <a:tr h="370840">
                <a:tc>
                  <a:txBody>
                    <a:bodyPr/>
                    <a:lstStyle/>
                    <a:p>
                      <a:pPr algn="l" fontAlgn="b"/>
                      <a:r>
                        <a:rPr lang="nb-NO" sz="1100" b="0" i="0" u="none" strike="noStrike">
                          <a:solidFill>
                            <a:srgbClr val="000000"/>
                          </a:solidFill>
                          <a:effectLst/>
                          <a:latin typeface="Calibri" panose="020F0502020204030204" pitchFamily="34" charset="0"/>
                        </a:rPr>
                        <a:t>Forsvarets forskningsinstitutt (FFI)</a:t>
                      </a:r>
                    </a:p>
                  </a:txBody>
                  <a:tcPr marL="6350" marR="6350" marT="6350" marB="0" anchor="b"/>
                </a:tc>
                <a:tc>
                  <a:txBody>
                    <a:bodyPr/>
                    <a:lstStyle/>
                    <a:p>
                      <a:pPr algn="l" fontAlgn="ctr"/>
                      <a:r>
                        <a:rPr lang="nb-NO" sz="1000" b="0" i="0" u="none" strike="noStrike">
                          <a:solidFill>
                            <a:srgbClr val="000000"/>
                          </a:solidFill>
                          <a:effectLst/>
                          <a:latin typeface="Calibri" panose="020F0502020204030204" pitchFamily="34" charset="0"/>
                        </a:rPr>
                        <a:t>HTV vara</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Jane Holen</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900 64 905</a:t>
                      </a:r>
                    </a:p>
                  </a:txBody>
                  <a:tcPr marL="6350" marR="6350" marT="6350" marB="0" anchor="ctr"/>
                </a:tc>
                <a:tc>
                  <a:txBody>
                    <a:bodyPr/>
                    <a:lstStyle/>
                    <a:p>
                      <a:pPr algn="l" fontAlgn="ctr"/>
                      <a:r>
                        <a:rPr lang="nb-NO" sz="1100" b="0" i="0" u="sng" strike="noStrike">
                          <a:solidFill>
                            <a:srgbClr val="0563C1"/>
                          </a:solidFill>
                          <a:effectLst/>
                          <a:latin typeface="Calibri" panose="020F0502020204030204" pitchFamily="34" charset="0"/>
                          <a:hlinkClick r:id="rId4"/>
                        </a:rPr>
                        <a:t>jane.holen@ffi.no</a:t>
                      </a:r>
                      <a:endParaRPr lang="nb-NO" sz="1100" b="0" i="0" u="sng" strike="noStrike">
                        <a:solidFill>
                          <a:srgbClr val="0563C1"/>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3415023623"/>
                  </a:ext>
                </a:extLst>
              </a:tr>
              <a:tr h="370840">
                <a:tc>
                  <a:txBody>
                    <a:bodyPr/>
                    <a:lstStyle/>
                    <a:p>
                      <a:pPr algn="l" fontAlgn="ctr"/>
                      <a:r>
                        <a:rPr lang="nb-NO" sz="1000" b="0" i="0" u="none" strike="noStrike">
                          <a:solidFill>
                            <a:srgbClr val="000000"/>
                          </a:solidFill>
                          <a:effectLst/>
                          <a:latin typeface="Calibri" panose="020F0502020204030204" pitchFamily="34" charset="0"/>
                        </a:rPr>
                        <a:t>Nasjonal sikkerhetsmyndighet (NSM)</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HTV</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Anne Melås</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478 23 264</a:t>
                      </a:r>
                    </a:p>
                  </a:txBody>
                  <a:tcPr marL="6350" marR="6350" marT="6350" marB="0" anchor="ctr"/>
                </a:tc>
                <a:tc>
                  <a:txBody>
                    <a:bodyPr/>
                    <a:lstStyle/>
                    <a:p>
                      <a:pPr algn="l" fontAlgn="ctr"/>
                      <a:r>
                        <a:rPr lang="nb-NO" sz="1100" b="0" i="0" u="sng" strike="noStrike">
                          <a:solidFill>
                            <a:srgbClr val="0563C1"/>
                          </a:solidFill>
                          <a:effectLst/>
                          <a:latin typeface="Calibri" panose="020F0502020204030204" pitchFamily="34" charset="0"/>
                          <a:hlinkClick r:id="rId5"/>
                        </a:rPr>
                        <a:t>anne.melaas@hotmail.com</a:t>
                      </a:r>
                      <a:endParaRPr lang="nb-NO" sz="1100" b="0" i="0" u="sng" strike="noStrike">
                        <a:solidFill>
                          <a:srgbClr val="0563C1"/>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726731033"/>
                  </a:ext>
                </a:extLst>
              </a:tr>
              <a:tr h="370840">
                <a:tc>
                  <a:txBody>
                    <a:bodyPr/>
                    <a:lstStyle/>
                    <a:p>
                      <a:pPr algn="l" fontAlgn="ctr"/>
                      <a:r>
                        <a:rPr lang="nb-NO" sz="1000" b="0" i="0" u="none" strike="noStrike">
                          <a:solidFill>
                            <a:srgbClr val="000000"/>
                          </a:solidFill>
                          <a:effectLst/>
                          <a:latin typeface="Calibri" panose="020F0502020204030204" pitchFamily="34" charset="0"/>
                        </a:rPr>
                        <a:t>Nasjonal sikkerhetsmyndighet (NSM)</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HTV vara</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Marit Hverven</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997 91 199</a:t>
                      </a:r>
                    </a:p>
                  </a:txBody>
                  <a:tcPr marL="6350" marR="6350" marT="6350" marB="0" anchor="ctr"/>
                </a:tc>
                <a:tc>
                  <a:txBody>
                    <a:bodyPr/>
                    <a:lstStyle/>
                    <a:p>
                      <a:pPr algn="l" fontAlgn="ctr"/>
                      <a:r>
                        <a:rPr lang="nb-NO" sz="1100" b="0" i="0" u="sng" strike="noStrike">
                          <a:solidFill>
                            <a:srgbClr val="0563C1"/>
                          </a:solidFill>
                          <a:effectLst/>
                          <a:latin typeface="Calibri" panose="020F0502020204030204" pitchFamily="34" charset="0"/>
                          <a:hlinkClick r:id="rId6"/>
                        </a:rPr>
                        <a:t>Marit.Hverven@nsm.no</a:t>
                      </a:r>
                      <a:endParaRPr lang="nb-NO" sz="1100" b="0" i="0" u="sng" strike="noStrike">
                        <a:solidFill>
                          <a:srgbClr val="0563C1"/>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2746066725"/>
                  </a:ext>
                </a:extLst>
              </a:tr>
              <a:tr h="370840">
                <a:tc>
                  <a:txBody>
                    <a:bodyPr/>
                    <a:lstStyle/>
                    <a:p>
                      <a:pPr algn="l" fontAlgn="ctr"/>
                      <a:r>
                        <a:rPr lang="nb-NO" sz="1000" b="0" i="0" u="none" strike="noStrike">
                          <a:solidFill>
                            <a:srgbClr val="000000"/>
                          </a:solidFill>
                          <a:effectLst/>
                          <a:latin typeface="Calibri" panose="020F0502020204030204" pitchFamily="34" charset="0"/>
                        </a:rPr>
                        <a:t>Forsvarsmateriell (FMA)</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HTV</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Steinar Halvorsen</a:t>
                      </a:r>
                    </a:p>
                  </a:txBody>
                  <a:tcPr marL="6350" marR="6350" marT="6350" marB="0" anchor="ctr"/>
                </a:tc>
                <a:tc>
                  <a:txBody>
                    <a:bodyPr/>
                    <a:lstStyle/>
                    <a:p>
                      <a:pPr algn="l" fontAlgn="b"/>
                      <a:r>
                        <a:rPr lang="nb-NO" sz="1100" b="0" i="0" u="none" strike="noStrike">
                          <a:solidFill>
                            <a:srgbClr val="000000"/>
                          </a:solidFill>
                          <a:effectLst/>
                          <a:latin typeface="Calibri" panose="020F0502020204030204" pitchFamily="34" charset="0"/>
                        </a:rPr>
                        <a:t>975 13 296</a:t>
                      </a:r>
                    </a:p>
                  </a:txBody>
                  <a:tcPr marL="6350" marR="6350" marT="6350" marB="0" anchor="b"/>
                </a:tc>
                <a:tc>
                  <a:txBody>
                    <a:bodyPr/>
                    <a:lstStyle/>
                    <a:p>
                      <a:pPr algn="l" fontAlgn="ctr"/>
                      <a:r>
                        <a:rPr lang="nb-NO" sz="1100" b="0" i="0" u="sng" strike="noStrike">
                          <a:solidFill>
                            <a:srgbClr val="0563C1"/>
                          </a:solidFill>
                          <a:effectLst/>
                          <a:latin typeface="Calibri" panose="020F0502020204030204" pitchFamily="34" charset="0"/>
                          <a:hlinkClick r:id="rId7"/>
                        </a:rPr>
                        <a:t>shalvorsen@mil.no</a:t>
                      </a:r>
                      <a:endParaRPr lang="nb-NO" sz="1100" b="0" i="0" u="sng" strike="noStrike">
                        <a:solidFill>
                          <a:srgbClr val="0563C1"/>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2996838895"/>
                  </a:ext>
                </a:extLst>
              </a:tr>
              <a:tr h="370840">
                <a:tc>
                  <a:txBody>
                    <a:bodyPr/>
                    <a:lstStyle/>
                    <a:p>
                      <a:pPr algn="l" fontAlgn="ctr"/>
                      <a:r>
                        <a:rPr lang="nb-NO" sz="1000" b="0" i="0" u="none" strike="noStrike">
                          <a:solidFill>
                            <a:srgbClr val="000000"/>
                          </a:solidFill>
                          <a:effectLst/>
                          <a:latin typeface="Calibri" panose="020F0502020204030204" pitchFamily="34" charset="0"/>
                        </a:rPr>
                        <a:t>Forsvarsmateriell (FMA)</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HTV-vara</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Geir Tore Land</a:t>
                      </a:r>
                    </a:p>
                  </a:txBody>
                  <a:tcPr marL="6350" marR="6350" marT="6350" marB="0" anchor="ctr"/>
                </a:tc>
                <a:tc>
                  <a:txBody>
                    <a:bodyPr/>
                    <a:lstStyle/>
                    <a:p>
                      <a:pPr algn="l" fontAlgn="ctr"/>
                      <a:r>
                        <a:rPr lang="nb-NO" sz="1000" b="0" i="0" u="none" strike="noStrike">
                          <a:solidFill>
                            <a:srgbClr val="000000"/>
                          </a:solidFill>
                          <a:effectLst/>
                          <a:latin typeface="Calibri" panose="020F0502020204030204" pitchFamily="34" charset="0"/>
                        </a:rPr>
                        <a:t>990 83 366</a:t>
                      </a:r>
                    </a:p>
                  </a:txBody>
                  <a:tcPr marL="6350" marR="6350" marT="6350" marB="0" anchor="ctr"/>
                </a:tc>
                <a:tc>
                  <a:txBody>
                    <a:bodyPr/>
                    <a:lstStyle/>
                    <a:p>
                      <a:pPr algn="l" fontAlgn="ctr"/>
                      <a:r>
                        <a:rPr lang="nb-NO" sz="1000" b="0" i="0" u="sng" strike="noStrike">
                          <a:solidFill>
                            <a:srgbClr val="0000FF"/>
                          </a:solidFill>
                          <a:effectLst/>
                          <a:latin typeface="Calibri" panose="020F0502020204030204" pitchFamily="34" charset="0"/>
                        </a:rPr>
                        <a:t>gland@mil.no</a:t>
                      </a:r>
                    </a:p>
                  </a:txBody>
                  <a:tcPr marL="6350" marR="6350" marT="6350" marB="0" anchor="ctr"/>
                </a:tc>
                <a:extLst>
                  <a:ext uri="{0D108BD9-81ED-4DB2-BD59-A6C34878D82A}">
                    <a16:rowId xmlns:a16="http://schemas.microsoft.com/office/drawing/2014/main" val="1563721896"/>
                  </a:ext>
                </a:extLst>
              </a:tr>
            </a:tbl>
          </a:graphicData>
        </a:graphic>
      </p:graphicFrame>
    </p:spTree>
    <p:extLst>
      <p:ext uri="{BB962C8B-B14F-4D97-AF65-F5344CB8AC3E}">
        <p14:creationId xmlns:p14="http://schemas.microsoft.com/office/powerpoint/2010/main" val="812196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lysbildenummer 2">
            <a:extLst>
              <a:ext uri="{FF2B5EF4-FFF2-40B4-BE49-F238E27FC236}">
                <a16:creationId xmlns:a16="http://schemas.microsoft.com/office/drawing/2014/main" id="{0FD2008C-E287-94EE-4433-FF8368A967A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o-NO" smtClean="0"/>
              <a:t>2</a:t>
            </a:fld>
            <a:endParaRPr lang="no-NO"/>
          </a:p>
        </p:txBody>
      </p:sp>
      <p:pic>
        <p:nvPicPr>
          <p:cNvPr id="4" name="Plassholder for innhold 5">
            <a:extLst>
              <a:ext uri="{FF2B5EF4-FFF2-40B4-BE49-F238E27FC236}">
                <a16:creationId xmlns:a16="http://schemas.microsoft.com/office/drawing/2014/main" id="{892CCBB4-3644-B90F-0D80-842983A576CF}"/>
              </a:ext>
            </a:extLst>
          </p:cNvPr>
          <p:cNvPicPr>
            <a:picLocks noChangeAspect="1"/>
          </p:cNvPicPr>
          <p:nvPr/>
        </p:nvPicPr>
        <p:blipFill>
          <a:blip r:embed="rId3"/>
          <a:stretch>
            <a:fillRect/>
          </a:stretch>
        </p:blipFill>
        <p:spPr>
          <a:xfrm>
            <a:off x="733926" y="2893982"/>
            <a:ext cx="5181600" cy="3649255"/>
          </a:xfrm>
          <a:prstGeom prst="rect">
            <a:avLst/>
          </a:prstGeom>
        </p:spPr>
      </p:pic>
      <p:sp>
        <p:nvSpPr>
          <p:cNvPr id="5" name="Tittel 2">
            <a:extLst>
              <a:ext uri="{FF2B5EF4-FFF2-40B4-BE49-F238E27FC236}">
                <a16:creationId xmlns:a16="http://schemas.microsoft.com/office/drawing/2014/main" id="{B85FC12F-6C82-3458-DFEB-F0C7834F936B}"/>
              </a:ext>
            </a:extLst>
          </p:cNvPr>
          <p:cNvSpPr>
            <a:spLocks noGrp="1"/>
          </p:cNvSpPr>
          <p:nvPr>
            <p:ph type="title"/>
          </p:nvPr>
        </p:nvSpPr>
        <p:spPr>
          <a:xfrm>
            <a:off x="733926" y="314763"/>
            <a:ext cx="10515600" cy="1325563"/>
          </a:xfrm>
        </p:spPr>
        <p:txBody>
          <a:bodyPr>
            <a:normAutofit/>
          </a:bodyPr>
          <a:lstStyle/>
          <a:p>
            <a:r>
              <a:rPr lang="nb-NO" sz="3600"/>
              <a:t>Gå inn på «min side» på ntl.no og se at personopplysningene stemmer</a:t>
            </a:r>
          </a:p>
        </p:txBody>
      </p:sp>
      <p:pic>
        <p:nvPicPr>
          <p:cNvPr id="6" name="Plassholder for innhold 7">
            <a:extLst>
              <a:ext uri="{FF2B5EF4-FFF2-40B4-BE49-F238E27FC236}">
                <a16:creationId xmlns:a16="http://schemas.microsoft.com/office/drawing/2014/main" id="{BFD77368-6B86-EBB7-62CD-CB8A735A3CC2}"/>
              </a:ext>
            </a:extLst>
          </p:cNvPr>
          <p:cNvPicPr>
            <a:picLocks noChangeAspect="1"/>
          </p:cNvPicPr>
          <p:nvPr/>
        </p:nvPicPr>
        <p:blipFill>
          <a:blip r:embed="rId4"/>
          <a:stretch>
            <a:fillRect/>
          </a:stretch>
        </p:blipFill>
        <p:spPr>
          <a:xfrm>
            <a:off x="6096000" y="3207051"/>
            <a:ext cx="5181600" cy="1168215"/>
          </a:xfrm>
          <a:prstGeom prst="rect">
            <a:avLst/>
          </a:prstGeom>
        </p:spPr>
      </p:pic>
      <p:pic>
        <p:nvPicPr>
          <p:cNvPr id="7" name="Bilde 6">
            <a:extLst>
              <a:ext uri="{FF2B5EF4-FFF2-40B4-BE49-F238E27FC236}">
                <a16:creationId xmlns:a16="http://schemas.microsoft.com/office/drawing/2014/main" id="{B6BC5D4E-1D2F-CB9B-533F-333532C7D3DF}"/>
              </a:ext>
            </a:extLst>
          </p:cNvPr>
          <p:cNvPicPr>
            <a:picLocks noChangeAspect="1"/>
          </p:cNvPicPr>
          <p:nvPr/>
        </p:nvPicPr>
        <p:blipFill>
          <a:blip r:embed="rId5"/>
          <a:stretch>
            <a:fillRect/>
          </a:stretch>
        </p:blipFill>
        <p:spPr>
          <a:xfrm>
            <a:off x="6943725" y="4471898"/>
            <a:ext cx="3486150" cy="1600200"/>
          </a:xfrm>
          <a:prstGeom prst="rect">
            <a:avLst/>
          </a:prstGeom>
        </p:spPr>
      </p:pic>
      <p:sp>
        <p:nvSpPr>
          <p:cNvPr id="8" name="TekstSylinder 7">
            <a:extLst>
              <a:ext uri="{FF2B5EF4-FFF2-40B4-BE49-F238E27FC236}">
                <a16:creationId xmlns:a16="http://schemas.microsoft.com/office/drawing/2014/main" id="{DE826F10-11AF-4D04-EBED-A7D31D54BE94}"/>
              </a:ext>
            </a:extLst>
          </p:cNvPr>
          <p:cNvSpPr txBox="1"/>
          <p:nvPr/>
        </p:nvSpPr>
        <p:spPr>
          <a:xfrm>
            <a:off x="657726" y="1617158"/>
            <a:ext cx="10515600" cy="923330"/>
          </a:xfrm>
          <a:prstGeom prst="rect">
            <a:avLst/>
          </a:prstGeom>
          <a:noFill/>
        </p:spPr>
        <p:txBody>
          <a:bodyPr wrap="square">
            <a:spAutoFit/>
          </a:bodyPr>
          <a:lstStyle/>
          <a:p>
            <a:r>
              <a:rPr lang="nb-NO">
                <a:latin typeface="Aptos" panose="020B0004020202020204" pitchFamily="34" charset="0"/>
                <a:ea typeface="Aptos" panose="020B0004020202020204" pitchFamily="34" charset="0"/>
                <a:cs typeface="Times New Roman" panose="02020603050405020304" pitchFamily="18" charset="0"/>
              </a:rPr>
              <a:t>H</a:t>
            </a:r>
            <a:r>
              <a:rPr lang="nb-NO" sz="1800">
                <a:effectLst/>
                <a:latin typeface="Aptos" panose="020B0004020202020204" pitchFamily="34" charset="0"/>
                <a:ea typeface="Aptos" panose="020B0004020202020204" pitchFamily="34" charset="0"/>
                <a:cs typeface="Times New Roman" panose="02020603050405020304" pitchFamily="18" charset="0"/>
              </a:rPr>
              <a:t>ovedtillitsvalgte har sendt ut et digitalt lønnskravskjema som skal benyttes i utforming av krav. Dersom skjemaet ikke er mottatt så kontakt vedkommende eller sjekk spamfilteret. Og om du lurer på hvem din HTV er så finner du det på nettsidene våre. www.ntlforsvar.no</a:t>
            </a:r>
            <a:endParaRPr lang="nb-NO"/>
          </a:p>
        </p:txBody>
      </p:sp>
    </p:spTree>
    <p:extLst>
      <p:ext uri="{BB962C8B-B14F-4D97-AF65-F5344CB8AC3E}">
        <p14:creationId xmlns:p14="http://schemas.microsoft.com/office/powerpoint/2010/main" val="3968278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1F043E5A-8E8B-539A-9663-13C04A6DA14D}"/>
              </a:ext>
            </a:extLst>
          </p:cNvPr>
          <p:cNvSpPr>
            <a:spLocks noGrp="1"/>
          </p:cNvSpPr>
          <p:nvPr>
            <p:ph type="title"/>
          </p:nvPr>
        </p:nvSpPr>
        <p:spPr/>
        <p:txBody>
          <a:bodyPr>
            <a:normAutofit/>
          </a:bodyPr>
          <a:lstStyle/>
          <a:p>
            <a:r>
              <a:rPr lang="nb-NO"/>
              <a:t>UTFYLLING AV GRUNNDATA</a:t>
            </a:r>
          </a:p>
        </p:txBody>
      </p:sp>
      <p:sp>
        <p:nvSpPr>
          <p:cNvPr id="3" name="Plassholder for lysbildenummer 2">
            <a:extLst>
              <a:ext uri="{FF2B5EF4-FFF2-40B4-BE49-F238E27FC236}">
                <a16:creationId xmlns:a16="http://schemas.microsoft.com/office/drawing/2014/main" id="{BD3CEF39-D8AE-8439-4050-64E8C618639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o-NO" smtClean="0"/>
              <a:t>3</a:t>
            </a:fld>
            <a:endParaRPr lang="no-NO"/>
          </a:p>
        </p:txBody>
      </p:sp>
      <p:sp>
        <p:nvSpPr>
          <p:cNvPr id="16" name="Plassholder for innhold 3">
            <a:extLst>
              <a:ext uri="{FF2B5EF4-FFF2-40B4-BE49-F238E27FC236}">
                <a16:creationId xmlns:a16="http://schemas.microsoft.com/office/drawing/2014/main" id="{F8BCDB18-26D6-4B86-A38E-4F48BE23CD7D}"/>
              </a:ext>
            </a:extLst>
          </p:cNvPr>
          <p:cNvSpPr txBox="1">
            <a:spLocks/>
          </p:cNvSpPr>
          <p:nvPr/>
        </p:nvSpPr>
        <p:spPr>
          <a:xfrm>
            <a:off x="658813" y="1917240"/>
            <a:ext cx="10946674" cy="4443434"/>
          </a:xfrm>
          <a:prstGeom prst="rect">
            <a:avLst/>
          </a:prstGeom>
        </p:spPr>
        <p:txBody>
          <a:bodyPr/>
          <a:lstStyle>
            <a:lvl1pPr marL="457200" indent="-457200" algn="l" defTabSz="914400" rtl="0" eaLnBrk="1" latinLnBrk="0" hangingPunct="1">
              <a:lnSpc>
                <a:spcPts val="2150"/>
              </a:lnSpc>
              <a:spcBef>
                <a:spcPts val="1000"/>
              </a:spcBef>
              <a:buClr>
                <a:schemeClr val="accent1"/>
              </a:buClr>
              <a:buFont typeface="Arial" panose="020B0604020202020204" pitchFamily="34" charset="0"/>
              <a:buChar char="•"/>
              <a:defRPr sz="20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vl2pPr marL="800100" indent="-342900" algn="l" defTabSz="914400" rtl="0" eaLnBrk="1" latinLnBrk="0" hangingPunct="1">
              <a:lnSpc>
                <a:spcPts val="2150"/>
              </a:lnSpc>
              <a:spcBef>
                <a:spcPts val="500"/>
              </a:spcBef>
              <a:buClr>
                <a:schemeClr val="accent1"/>
              </a:buClr>
              <a:buFont typeface="Arial" panose="020B0604020202020204" pitchFamily="34" charset="0"/>
              <a:buChar char="•"/>
              <a:defRPr sz="18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2pPr>
            <a:lvl3pPr marL="1257300" indent="-342900" algn="l" defTabSz="914400" rtl="0" eaLnBrk="1" latinLnBrk="0" hangingPunct="1">
              <a:lnSpc>
                <a:spcPts val="2150"/>
              </a:lnSpc>
              <a:spcBef>
                <a:spcPts val="500"/>
              </a:spcBef>
              <a:buClr>
                <a:schemeClr val="accent1"/>
              </a:buClr>
              <a:buFont typeface="Arial" panose="020B0604020202020204" pitchFamily="34" charset="0"/>
              <a:buChar char="•"/>
              <a:defRPr sz="16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3pPr>
            <a:lvl4pPr marL="16573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4pPr>
            <a:lvl5pPr marL="21145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nb-NO"/>
              <a:t>Når du nå skal sende inn et lønnskrav, så er det viktig at de som skal forhandle lønnen for deg har all den informasjonen de trenger for å kunne gjennomføre forhandlingene på en god måte. Og det viktigste er grunndata</a:t>
            </a:r>
          </a:p>
          <a:p>
            <a:r>
              <a:rPr lang="nb-NO"/>
              <a:t>Navn </a:t>
            </a:r>
          </a:p>
          <a:p>
            <a:r>
              <a:rPr lang="nb-NO"/>
              <a:t>Ansattnummer </a:t>
            </a:r>
          </a:p>
          <a:p>
            <a:r>
              <a:rPr lang="nb-NO"/>
              <a:t>Fødselsdato</a:t>
            </a:r>
          </a:p>
          <a:p>
            <a:r>
              <a:rPr lang="nb-NO"/>
              <a:t>Hvilken avdelingen du tilhører</a:t>
            </a:r>
          </a:p>
          <a:p>
            <a:r>
              <a:rPr lang="nb-NO"/>
              <a:t>Tjenesteansiennitet (Hvor lenge du har vært ansatt i bedriften) </a:t>
            </a:r>
          </a:p>
        </p:txBody>
      </p:sp>
    </p:spTree>
    <p:extLst>
      <p:ext uri="{BB962C8B-B14F-4D97-AF65-F5344CB8AC3E}">
        <p14:creationId xmlns:p14="http://schemas.microsoft.com/office/powerpoint/2010/main" val="2894480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FC3F93A-046C-2894-656F-3A8221A10B8D}"/>
              </a:ext>
            </a:extLst>
          </p:cNvPr>
          <p:cNvSpPr>
            <a:spLocks noGrp="1"/>
          </p:cNvSpPr>
          <p:nvPr>
            <p:ph type="title"/>
          </p:nvPr>
        </p:nvSpPr>
        <p:spPr>
          <a:xfrm>
            <a:off x="658813" y="754694"/>
            <a:ext cx="10810376" cy="692142"/>
          </a:xfrm>
        </p:spPr>
        <p:txBody>
          <a:bodyPr>
            <a:normAutofit fontScale="90000"/>
          </a:bodyPr>
          <a:lstStyle/>
          <a:p>
            <a:r>
              <a:rPr lang="nb-NO"/>
              <a:t>UTFYLLING AV NÅVÆRENDE STILLING- OG LØNNSFORHOLD </a:t>
            </a:r>
            <a:br>
              <a:rPr lang="nb-NO"/>
            </a:br>
            <a:endParaRPr lang="nb-NO"/>
          </a:p>
        </p:txBody>
      </p:sp>
      <p:sp>
        <p:nvSpPr>
          <p:cNvPr id="3" name="Plassholder for lysbildenummer 2">
            <a:extLst>
              <a:ext uri="{FF2B5EF4-FFF2-40B4-BE49-F238E27FC236}">
                <a16:creationId xmlns:a16="http://schemas.microsoft.com/office/drawing/2014/main" id="{1C621CEC-09DF-6961-8A0B-1C1F1D132A5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o-NO" smtClean="0"/>
              <a:t>4</a:t>
            </a:fld>
            <a:endParaRPr lang="no-NO"/>
          </a:p>
        </p:txBody>
      </p:sp>
      <p:sp>
        <p:nvSpPr>
          <p:cNvPr id="4" name="Plassholder for innhold 1">
            <a:extLst>
              <a:ext uri="{FF2B5EF4-FFF2-40B4-BE49-F238E27FC236}">
                <a16:creationId xmlns:a16="http://schemas.microsoft.com/office/drawing/2014/main" id="{B5991C4C-481A-8D19-0704-46B9DD094C8C}"/>
              </a:ext>
            </a:extLst>
          </p:cNvPr>
          <p:cNvSpPr txBox="1">
            <a:spLocks/>
          </p:cNvSpPr>
          <p:nvPr/>
        </p:nvSpPr>
        <p:spPr>
          <a:xfrm>
            <a:off x="658814" y="2009337"/>
            <a:ext cx="10694986" cy="4351337"/>
          </a:xfrm>
          <a:prstGeom prst="rect">
            <a:avLst/>
          </a:prstGeom>
        </p:spPr>
        <p:txBody>
          <a:bodyPr/>
          <a:lstStyle>
            <a:lvl1pPr marL="457200" indent="-457200" algn="l" defTabSz="914400" rtl="0" eaLnBrk="1" latinLnBrk="0" hangingPunct="1">
              <a:lnSpc>
                <a:spcPts val="2150"/>
              </a:lnSpc>
              <a:spcBef>
                <a:spcPts val="1000"/>
              </a:spcBef>
              <a:buClr>
                <a:schemeClr val="accent1"/>
              </a:buClr>
              <a:buFont typeface="Arial" panose="020B0604020202020204" pitchFamily="34" charset="0"/>
              <a:buChar char="•"/>
              <a:defRPr sz="20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vl2pPr marL="800100" indent="-342900" algn="l" defTabSz="914400" rtl="0" eaLnBrk="1" latinLnBrk="0" hangingPunct="1">
              <a:lnSpc>
                <a:spcPts val="2150"/>
              </a:lnSpc>
              <a:spcBef>
                <a:spcPts val="500"/>
              </a:spcBef>
              <a:buClr>
                <a:schemeClr val="accent1"/>
              </a:buClr>
              <a:buFont typeface="Arial" panose="020B0604020202020204" pitchFamily="34" charset="0"/>
              <a:buChar char="•"/>
              <a:defRPr sz="18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2pPr>
            <a:lvl3pPr marL="1257300" indent="-342900" algn="l" defTabSz="914400" rtl="0" eaLnBrk="1" latinLnBrk="0" hangingPunct="1">
              <a:lnSpc>
                <a:spcPts val="2150"/>
              </a:lnSpc>
              <a:spcBef>
                <a:spcPts val="500"/>
              </a:spcBef>
              <a:buClr>
                <a:schemeClr val="accent1"/>
              </a:buClr>
              <a:buFont typeface="Arial" panose="020B0604020202020204" pitchFamily="34" charset="0"/>
              <a:buChar char="•"/>
              <a:defRPr sz="16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3pPr>
            <a:lvl4pPr marL="16573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4pPr>
            <a:lvl5pPr marL="21145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nb-NO"/>
              <a:t>Nå er du kommet til den delen hvor du skal fylle ut informasjon som omhandler stillingen du er ansatt i og dine lønnsforhold slik de er i dag: </a:t>
            </a:r>
          </a:p>
          <a:p>
            <a:r>
              <a:rPr lang="nb-NO"/>
              <a:t>Hvilken stillingskode du har </a:t>
            </a:r>
          </a:p>
          <a:p>
            <a:r>
              <a:rPr lang="nb-NO"/>
              <a:t>Om stillingen din fast eller midlertidig, eller om du er vikar </a:t>
            </a:r>
          </a:p>
          <a:p>
            <a:r>
              <a:rPr lang="nb-NO"/>
              <a:t>Hvilken stillingsprosent du har </a:t>
            </a:r>
          </a:p>
          <a:p>
            <a:r>
              <a:rPr lang="nb-NO"/>
              <a:t>Din nåværende årslønn (med faste tillegg) </a:t>
            </a:r>
          </a:p>
          <a:p>
            <a:r>
              <a:rPr lang="nb-NO"/>
              <a:t>Stillingsansiennitet, altså hvor lenge du har vært i nåværende stilling</a:t>
            </a:r>
          </a:p>
          <a:p>
            <a:r>
              <a:rPr lang="nb-NO"/>
              <a:t>Lønnssamtale, har du hatt en samtale med leder om lønn de siste 12 månedene</a:t>
            </a:r>
          </a:p>
          <a:p>
            <a:r>
              <a:rPr lang="nb-NO"/>
              <a:t>Utfallet av denne (fikk du mer lønn eller ei) </a:t>
            </a:r>
          </a:p>
        </p:txBody>
      </p:sp>
    </p:spTree>
    <p:extLst>
      <p:ext uri="{BB962C8B-B14F-4D97-AF65-F5344CB8AC3E}">
        <p14:creationId xmlns:p14="http://schemas.microsoft.com/office/powerpoint/2010/main" val="34991960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E4FC753-188E-CDEC-9957-4493B30934B7}"/>
              </a:ext>
            </a:extLst>
          </p:cNvPr>
          <p:cNvSpPr>
            <a:spLocks noGrp="1"/>
          </p:cNvSpPr>
          <p:nvPr>
            <p:ph type="title"/>
          </p:nvPr>
        </p:nvSpPr>
        <p:spPr/>
        <p:txBody>
          <a:bodyPr/>
          <a:lstStyle/>
          <a:p>
            <a:r>
              <a:rPr lang="nb-NO"/>
              <a:t>Før du starter med kravet</a:t>
            </a:r>
          </a:p>
        </p:txBody>
      </p:sp>
      <p:sp>
        <p:nvSpPr>
          <p:cNvPr id="3" name="Plassholder for lysbildenummer 2">
            <a:extLst>
              <a:ext uri="{FF2B5EF4-FFF2-40B4-BE49-F238E27FC236}">
                <a16:creationId xmlns:a16="http://schemas.microsoft.com/office/drawing/2014/main" id="{B795A9C1-2F6D-3377-5113-233478FB7FD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o-NO" smtClean="0"/>
              <a:t>5</a:t>
            </a:fld>
            <a:endParaRPr lang="no-NO"/>
          </a:p>
        </p:txBody>
      </p:sp>
      <p:sp>
        <p:nvSpPr>
          <p:cNvPr id="6" name="Plassholder for innhold 3">
            <a:extLst>
              <a:ext uri="{FF2B5EF4-FFF2-40B4-BE49-F238E27FC236}">
                <a16:creationId xmlns:a16="http://schemas.microsoft.com/office/drawing/2014/main" id="{6D880655-4F45-9B18-FA49-77109F1AF70F}"/>
              </a:ext>
            </a:extLst>
          </p:cNvPr>
          <p:cNvSpPr txBox="1">
            <a:spLocks/>
          </p:cNvSpPr>
          <p:nvPr/>
        </p:nvSpPr>
        <p:spPr>
          <a:xfrm>
            <a:off x="658813" y="1408885"/>
            <a:ext cx="10872537" cy="4769227"/>
          </a:xfrm>
          <a:prstGeom prst="rect">
            <a:avLst/>
          </a:prstGeom>
        </p:spPr>
        <p:txBody>
          <a:bodyPr/>
          <a:lstStyle>
            <a:lvl1pPr marL="457200" indent="-457200" algn="l" defTabSz="914400" rtl="0" eaLnBrk="1" latinLnBrk="0" hangingPunct="1">
              <a:lnSpc>
                <a:spcPts val="2150"/>
              </a:lnSpc>
              <a:spcBef>
                <a:spcPts val="1000"/>
              </a:spcBef>
              <a:buClr>
                <a:schemeClr val="accent1"/>
              </a:buClr>
              <a:buFont typeface="Arial" panose="020B0604020202020204" pitchFamily="34" charset="0"/>
              <a:buChar char="•"/>
              <a:defRPr sz="20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vl2pPr marL="800100" indent="-342900" algn="l" defTabSz="914400" rtl="0" eaLnBrk="1" latinLnBrk="0" hangingPunct="1">
              <a:lnSpc>
                <a:spcPts val="2150"/>
              </a:lnSpc>
              <a:spcBef>
                <a:spcPts val="500"/>
              </a:spcBef>
              <a:buClr>
                <a:schemeClr val="accent1"/>
              </a:buClr>
              <a:buFont typeface="Arial" panose="020B0604020202020204" pitchFamily="34" charset="0"/>
              <a:buChar char="•"/>
              <a:defRPr sz="18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2pPr>
            <a:lvl3pPr marL="1257300" indent="-342900" algn="l" defTabSz="914400" rtl="0" eaLnBrk="1" latinLnBrk="0" hangingPunct="1">
              <a:lnSpc>
                <a:spcPts val="2150"/>
              </a:lnSpc>
              <a:spcBef>
                <a:spcPts val="500"/>
              </a:spcBef>
              <a:buClr>
                <a:schemeClr val="accent1"/>
              </a:buClr>
              <a:buFont typeface="Arial" panose="020B0604020202020204" pitchFamily="34" charset="0"/>
              <a:buChar char="•"/>
              <a:defRPr sz="16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3pPr>
            <a:lvl4pPr marL="16573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4pPr>
            <a:lvl5pPr marL="21145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nb-NO" sz="1800">
                <a:ea typeface="Aptos" panose="020B0004020202020204" pitchFamily="34" charset="0"/>
                <a:cs typeface="Times New Roman" panose="02020603050405020304" pitchFamily="18" charset="0"/>
              </a:rPr>
              <a:t>Før du formulerer et lønnskrav i fritekstfeltet, bør du ha lest igjennom lokal lønnspolitikk sånn at du vet hva som er viktig for virksomheten din. I den lokale lønnspolitikken er det beskrevet hvilke kriterier som skal vektlegges ved lønnsendring internt. Når du har lest lokal lønnspolitikk og funnet ut hva du ønsker å benytte i ditt krav, bør du sette opp dette som kulepunkter. Deretter bygger du opp argumentasjonen slik at hvert kulepunkt begrunnes så kort og poengtert som mulig. Gjerne knyttet opp mot kriteriene nevnt i lønnspolitikken. Du bør under hvert punkt vise til konkrete eksempler, som støtter ditt krav. Alt som er relevant og som kan være av verdi for virksomheten, kan være gode argumenter. </a:t>
            </a:r>
            <a:br>
              <a:rPr lang="nb-NO" sz="1800">
                <a:ea typeface="Aptos" panose="020B0004020202020204" pitchFamily="34" charset="0"/>
                <a:cs typeface="Times New Roman" panose="02020603050405020304" pitchFamily="18" charset="0"/>
              </a:rPr>
            </a:br>
            <a:endParaRPr lang="nb-NO" sz="1800" kern="100">
              <a:ea typeface="Aptos" panose="020B0004020202020204" pitchFamily="34" charset="0"/>
              <a:cs typeface="Times New Roman" panose="02020603050405020304" pitchFamily="18" charset="0"/>
            </a:endParaRPr>
          </a:p>
          <a:p>
            <a:pPr marL="0" indent="0">
              <a:spcBef>
                <a:spcPts val="0"/>
              </a:spcBef>
              <a:buFont typeface="Arial" panose="020B0604020202020204" pitchFamily="34" charset="0"/>
              <a:buNone/>
            </a:pPr>
            <a:endParaRPr lang="nb-NO" sz="1800" kern="100">
              <a:ea typeface="Aptos" panose="020B0004020202020204" pitchFamily="34" charset="0"/>
              <a:cs typeface="Times New Roman" panose="02020603050405020304" pitchFamily="18" charset="0"/>
            </a:endParaRPr>
          </a:p>
          <a:p>
            <a:pPr marL="0" indent="0">
              <a:spcBef>
                <a:spcPts val="0"/>
              </a:spcBef>
              <a:buFont typeface="Arial" panose="020B0604020202020204" pitchFamily="34" charset="0"/>
              <a:buNone/>
            </a:pPr>
            <a:r>
              <a:rPr lang="nb-NO" sz="1800" kern="100">
                <a:ea typeface="Aptos" panose="020B0004020202020204" pitchFamily="34" charset="0"/>
                <a:cs typeface="Times New Roman" panose="02020603050405020304" pitchFamily="18" charset="0"/>
              </a:rPr>
              <a:t>Før du utformer ditt krav er det noen punkter du må ha i minne:</a:t>
            </a:r>
          </a:p>
          <a:p>
            <a:pPr>
              <a:spcBef>
                <a:spcPts val="0"/>
              </a:spcBef>
            </a:pPr>
            <a:r>
              <a:rPr lang="nb-NO" sz="1800" kern="100">
                <a:ea typeface="Aptos" panose="020B0004020202020204" pitchFamily="34" charset="0"/>
                <a:cs typeface="Times New Roman" panose="02020603050405020304" pitchFamily="18" charset="0"/>
              </a:rPr>
              <a:t>Husk at tillitsvalgte eller arbeidsgiver som sitter i forhandlingene ikke nødvendigvis har kjennskap til deg, ditt arbeidsforhold, resultater du har oppnådd eller hvordan din lønn er i forhold til andre. </a:t>
            </a:r>
          </a:p>
          <a:p>
            <a:pPr>
              <a:spcBef>
                <a:spcPts val="0"/>
              </a:spcBef>
            </a:pPr>
            <a:r>
              <a:rPr lang="nb-NO" sz="1800" kern="100">
                <a:ea typeface="Aptos" panose="020B0004020202020204" pitchFamily="34" charset="0"/>
                <a:cs typeface="Times New Roman" panose="02020603050405020304" pitchFamily="18" charset="0"/>
              </a:rPr>
              <a:t>Husk at målet er å overbevise forhandlingspartene om at du er en arbeidstaker som bør prioriteres i disse forhandlingene. </a:t>
            </a:r>
          </a:p>
          <a:p>
            <a:pPr>
              <a:spcBef>
                <a:spcPts val="0"/>
              </a:spcBef>
              <a:spcAft>
                <a:spcPts val="800"/>
              </a:spcAft>
            </a:pPr>
            <a:r>
              <a:rPr lang="nb-NO" sz="1800" kern="100">
                <a:ea typeface="Aptos" panose="020B0004020202020204" pitchFamily="34" charset="0"/>
                <a:cs typeface="Times New Roman" panose="02020603050405020304" pitchFamily="18" charset="0"/>
              </a:rPr>
              <a:t>Husk å være ærlig og etterrettelig. Arbeidsgiver sitter på all informasjon om ditt arbeidsoppgjør så feil vil oppdages. Og da vil kravet forkastes.</a:t>
            </a:r>
          </a:p>
          <a:p>
            <a:endParaRPr lang="nb-NO" sz="2400"/>
          </a:p>
        </p:txBody>
      </p:sp>
    </p:spTree>
    <p:extLst>
      <p:ext uri="{BB962C8B-B14F-4D97-AF65-F5344CB8AC3E}">
        <p14:creationId xmlns:p14="http://schemas.microsoft.com/office/powerpoint/2010/main" val="36812700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6AC803D-AA79-27F8-8EA3-F5276B4C3765}"/>
              </a:ext>
            </a:extLst>
          </p:cNvPr>
          <p:cNvSpPr>
            <a:spLocks noGrp="1"/>
          </p:cNvSpPr>
          <p:nvPr>
            <p:ph type="title"/>
          </p:nvPr>
        </p:nvSpPr>
        <p:spPr>
          <a:xfrm>
            <a:off x="658812" y="754694"/>
            <a:ext cx="8036613" cy="692142"/>
          </a:xfrm>
        </p:spPr>
        <p:txBody>
          <a:bodyPr>
            <a:normAutofit fontScale="90000"/>
          </a:bodyPr>
          <a:lstStyle/>
          <a:p>
            <a:r>
              <a:rPr lang="nb-NO"/>
              <a:t>Virksomhetens (etatens) lønnspolitikk</a:t>
            </a:r>
          </a:p>
        </p:txBody>
      </p:sp>
      <p:sp>
        <p:nvSpPr>
          <p:cNvPr id="3" name="Plassholder for lysbildenummer 2">
            <a:extLst>
              <a:ext uri="{FF2B5EF4-FFF2-40B4-BE49-F238E27FC236}">
                <a16:creationId xmlns:a16="http://schemas.microsoft.com/office/drawing/2014/main" id="{9B63C1FB-42DA-30DB-699E-15CDA512B73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o-NO" smtClean="0"/>
              <a:t>6</a:t>
            </a:fld>
            <a:endParaRPr lang="no-NO"/>
          </a:p>
        </p:txBody>
      </p:sp>
      <p:sp>
        <p:nvSpPr>
          <p:cNvPr id="5" name="Plassholder for innhold 3">
            <a:extLst>
              <a:ext uri="{FF2B5EF4-FFF2-40B4-BE49-F238E27FC236}">
                <a16:creationId xmlns:a16="http://schemas.microsoft.com/office/drawing/2014/main" id="{C3EE9029-EA18-CAE1-56A6-98561BC5D49E}"/>
              </a:ext>
            </a:extLst>
          </p:cNvPr>
          <p:cNvSpPr txBox="1">
            <a:spLocks/>
          </p:cNvSpPr>
          <p:nvPr/>
        </p:nvSpPr>
        <p:spPr>
          <a:xfrm>
            <a:off x="658812" y="1408885"/>
            <a:ext cx="10872537" cy="4769227"/>
          </a:xfrm>
          <a:prstGeom prst="rect">
            <a:avLst/>
          </a:prstGeom>
        </p:spPr>
        <p:txBody>
          <a:bodyPr/>
          <a:lstStyle>
            <a:lvl1pPr marL="457200" indent="-457200" algn="l" defTabSz="914400" rtl="0" eaLnBrk="1" latinLnBrk="0" hangingPunct="1">
              <a:lnSpc>
                <a:spcPts val="2150"/>
              </a:lnSpc>
              <a:spcBef>
                <a:spcPts val="1000"/>
              </a:spcBef>
              <a:buClr>
                <a:schemeClr val="accent1"/>
              </a:buClr>
              <a:buFont typeface="Arial" panose="020B0604020202020204" pitchFamily="34" charset="0"/>
              <a:buChar char="•"/>
              <a:defRPr sz="20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vl2pPr marL="800100" indent="-342900" algn="l" defTabSz="914400" rtl="0" eaLnBrk="1" latinLnBrk="0" hangingPunct="1">
              <a:lnSpc>
                <a:spcPts val="2150"/>
              </a:lnSpc>
              <a:spcBef>
                <a:spcPts val="500"/>
              </a:spcBef>
              <a:buClr>
                <a:schemeClr val="accent1"/>
              </a:buClr>
              <a:buFont typeface="Arial" panose="020B0604020202020204" pitchFamily="34" charset="0"/>
              <a:buChar char="•"/>
              <a:defRPr sz="18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2pPr>
            <a:lvl3pPr marL="1257300" indent="-342900" algn="l" defTabSz="914400" rtl="0" eaLnBrk="1" latinLnBrk="0" hangingPunct="1">
              <a:lnSpc>
                <a:spcPts val="2150"/>
              </a:lnSpc>
              <a:spcBef>
                <a:spcPts val="500"/>
              </a:spcBef>
              <a:buClr>
                <a:schemeClr val="accent1"/>
              </a:buClr>
              <a:buFont typeface="Arial" panose="020B0604020202020204" pitchFamily="34" charset="0"/>
              <a:buChar char="•"/>
              <a:defRPr sz="16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3pPr>
            <a:lvl4pPr marL="16573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4pPr>
            <a:lvl5pPr marL="21145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b-NO" sz="2400"/>
              <a:t>Sett deg inn i virksomhetens vedtatte lønnspolitikk. Denne bør ligge enkelt tilgjengelig på virksomhetens intranett. </a:t>
            </a:r>
          </a:p>
          <a:p>
            <a:r>
              <a:rPr lang="nb-NO" sz="2400"/>
              <a:t>Lønnspolitikk kan vedtas både på virksomhetsnivå (nivå 1) og på driftsenhetsnivå (nivå 2) i den enkelte etat.</a:t>
            </a:r>
          </a:p>
        </p:txBody>
      </p:sp>
    </p:spTree>
    <p:extLst>
      <p:ext uri="{BB962C8B-B14F-4D97-AF65-F5344CB8AC3E}">
        <p14:creationId xmlns:p14="http://schemas.microsoft.com/office/powerpoint/2010/main" val="37637369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E5899D0F-0602-DEAE-0B6D-A7D6BC5B37ED}"/>
              </a:ext>
            </a:extLst>
          </p:cNvPr>
          <p:cNvSpPr>
            <a:spLocks noGrp="1"/>
          </p:cNvSpPr>
          <p:nvPr>
            <p:ph type="title"/>
          </p:nvPr>
        </p:nvSpPr>
        <p:spPr/>
        <p:txBody>
          <a:bodyPr/>
          <a:lstStyle/>
          <a:p>
            <a:r>
              <a:rPr lang="nb-NO" sz="4000"/>
              <a:t>NTL sin lønnspolitikk </a:t>
            </a:r>
            <a:endParaRPr lang="nb-NO"/>
          </a:p>
        </p:txBody>
      </p:sp>
      <p:sp>
        <p:nvSpPr>
          <p:cNvPr id="3" name="Plassholder for lysbildenummer 2">
            <a:extLst>
              <a:ext uri="{FF2B5EF4-FFF2-40B4-BE49-F238E27FC236}">
                <a16:creationId xmlns:a16="http://schemas.microsoft.com/office/drawing/2014/main" id="{41CDF307-8FA1-028B-786E-4B3C41EB728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o-NO" smtClean="0"/>
              <a:t>7</a:t>
            </a:fld>
            <a:endParaRPr lang="no-NO"/>
          </a:p>
        </p:txBody>
      </p:sp>
      <p:sp>
        <p:nvSpPr>
          <p:cNvPr id="4" name="Plassholder for innhold 1">
            <a:extLst>
              <a:ext uri="{FF2B5EF4-FFF2-40B4-BE49-F238E27FC236}">
                <a16:creationId xmlns:a16="http://schemas.microsoft.com/office/drawing/2014/main" id="{435B7E3B-565E-2005-8DBB-4E53F36C64CB}"/>
              </a:ext>
            </a:extLst>
          </p:cNvPr>
          <p:cNvSpPr txBox="1">
            <a:spLocks/>
          </p:cNvSpPr>
          <p:nvPr/>
        </p:nvSpPr>
        <p:spPr>
          <a:xfrm>
            <a:off x="658813" y="1446837"/>
            <a:ext cx="10694986" cy="5299020"/>
          </a:xfrm>
          <a:prstGeom prst="rect">
            <a:avLst/>
          </a:prstGeom>
        </p:spPr>
        <p:txBody>
          <a:bodyPr/>
          <a:lstStyle>
            <a:lvl1pPr marL="457200" indent="-457200" algn="l" defTabSz="914400" rtl="0" eaLnBrk="1" latinLnBrk="0" hangingPunct="1">
              <a:lnSpc>
                <a:spcPts val="2150"/>
              </a:lnSpc>
              <a:spcBef>
                <a:spcPts val="1000"/>
              </a:spcBef>
              <a:buClr>
                <a:schemeClr val="accent1"/>
              </a:buClr>
              <a:buFont typeface="Arial" panose="020B0604020202020204" pitchFamily="34" charset="0"/>
              <a:buChar char="•"/>
              <a:defRPr sz="20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vl2pPr marL="800100" indent="-342900" algn="l" defTabSz="914400" rtl="0" eaLnBrk="1" latinLnBrk="0" hangingPunct="1">
              <a:lnSpc>
                <a:spcPts val="2150"/>
              </a:lnSpc>
              <a:spcBef>
                <a:spcPts val="500"/>
              </a:spcBef>
              <a:buClr>
                <a:schemeClr val="accent1"/>
              </a:buClr>
              <a:buFont typeface="Arial" panose="020B0604020202020204" pitchFamily="34" charset="0"/>
              <a:buChar char="•"/>
              <a:defRPr sz="18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2pPr>
            <a:lvl3pPr marL="1257300" indent="-342900" algn="l" defTabSz="914400" rtl="0" eaLnBrk="1" latinLnBrk="0" hangingPunct="1">
              <a:lnSpc>
                <a:spcPts val="2150"/>
              </a:lnSpc>
              <a:spcBef>
                <a:spcPts val="500"/>
              </a:spcBef>
              <a:buClr>
                <a:schemeClr val="accent1"/>
              </a:buClr>
              <a:buFont typeface="Arial" panose="020B0604020202020204" pitchFamily="34" charset="0"/>
              <a:buChar char="•"/>
              <a:defRPr sz="16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3pPr>
            <a:lvl4pPr marL="16573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4pPr>
            <a:lvl5pPr marL="21145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b-NO" b="1"/>
              <a:t>Alle skal ha lønnsutvikling –</a:t>
            </a:r>
            <a:r>
              <a:rPr lang="nb-NO"/>
              <a:t> NTLs tariffpolitikk bygger på prinsippet om at tariffsystemene skal fordele verdiskapningen som alle har bidratt til, ikke være et belønningssystem for enkeltindivider. Vi ser at ulike grupper ansatte ikke kommer likt ut i lokale forhandlinger. Dette gjelder spesielt lavtlønte, kvinner og ansatte som ikke er "markedsutsatte". I forhandlingene bør argumentasjonen bygge på helhet og teamarbeid, og understreke at medlemmene våre har funksjoner som bidrar til å gjøre andre gode og på den måten bidrar til resultatet. Alle arbeidsplasser trenger ansatte som utfører støttefunksjoner for at fellesskapet skal lykkes. Dette bør gjenspeiles i lønnsutviklingen. </a:t>
            </a:r>
            <a:br>
              <a:rPr lang="nb-NO"/>
            </a:br>
            <a:endParaRPr lang="nb-NO"/>
          </a:p>
          <a:p>
            <a:pPr marL="0" indent="0">
              <a:buNone/>
            </a:pPr>
            <a:r>
              <a:rPr lang="nb-NO" b="1"/>
              <a:t>Redusere lønnsforskjeller –</a:t>
            </a:r>
            <a:r>
              <a:rPr lang="nb-NO"/>
              <a:t> i tråd med prinsipp- og handlingsprogrammet er det viktig for NTL å heve de lavest lønte i virksomheten når det er lokale forhandlinger. Dette for at lønnsforskjellene ikke skal øke mellom de som tjener mest og de som tjener minst, og for at alle skal ha en lønn å leve av. For å motvirke økte forskjeller ønsker NTL størst mulig sentrale, generelle tillegg. Det er ofte store lønnsforskjeller mellom arbeidstakere som har samme nivå på både oppgaver og kompetanse. </a:t>
            </a:r>
            <a:br>
              <a:rPr lang="nb-NO"/>
            </a:br>
            <a:endParaRPr lang="nb-NO"/>
          </a:p>
          <a:p>
            <a:pPr marL="0" indent="0">
              <a:buNone/>
            </a:pPr>
            <a:r>
              <a:rPr lang="nb-NO">
                <a:hlinkClick r:id="rId2"/>
              </a:rPr>
              <a:t>Tariffpolitisk-uttalelse-2024-NTL-.pdf</a:t>
            </a:r>
            <a:endParaRPr lang="nb-NO"/>
          </a:p>
        </p:txBody>
      </p:sp>
    </p:spTree>
    <p:extLst>
      <p:ext uri="{BB962C8B-B14F-4D97-AF65-F5344CB8AC3E}">
        <p14:creationId xmlns:p14="http://schemas.microsoft.com/office/powerpoint/2010/main" val="27597305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84943F0-B631-38AE-8C91-CF009B827F47}"/>
              </a:ext>
            </a:extLst>
          </p:cNvPr>
          <p:cNvSpPr>
            <a:spLocks noGrp="1"/>
          </p:cNvSpPr>
          <p:nvPr>
            <p:ph type="title"/>
          </p:nvPr>
        </p:nvSpPr>
        <p:spPr/>
        <p:txBody>
          <a:bodyPr/>
          <a:lstStyle/>
          <a:p>
            <a:r>
              <a:rPr lang="nb-NO"/>
              <a:t>UTFYLLING AV LØNNSKRAV</a:t>
            </a:r>
          </a:p>
        </p:txBody>
      </p:sp>
      <p:sp>
        <p:nvSpPr>
          <p:cNvPr id="3" name="Plassholder for lysbildenummer 2">
            <a:extLst>
              <a:ext uri="{FF2B5EF4-FFF2-40B4-BE49-F238E27FC236}">
                <a16:creationId xmlns:a16="http://schemas.microsoft.com/office/drawing/2014/main" id="{B1279881-9A0A-B827-AB8C-ED38662EED6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o-NO" smtClean="0"/>
              <a:t>8</a:t>
            </a:fld>
            <a:endParaRPr lang="no-NO"/>
          </a:p>
        </p:txBody>
      </p:sp>
      <p:sp>
        <p:nvSpPr>
          <p:cNvPr id="4" name="Plassholder for innhold 1">
            <a:extLst>
              <a:ext uri="{FF2B5EF4-FFF2-40B4-BE49-F238E27FC236}">
                <a16:creationId xmlns:a16="http://schemas.microsoft.com/office/drawing/2014/main" id="{99BF98AD-68B6-C562-129C-FF9A76EA0720}"/>
              </a:ext>
            </a:extLst>
          </p:cNvPr>
          <p:cNvSpPr txBox="1">
            <a:spLocks/>
          </p:cNvSpPr>
          <p:nvPr/>
        </p:nvSpPr>
        <p:spPr>
          <a:xfrm>
            <a:off x="658813" y="1446836"/>
            <a:ext cx="10968789" cy="5096401"/>
          </a:xfrm>
          <a:prstGeom prst="rect">
            <a:avLst/>
          </a:prstGeom>
        </p:spPr>
        <p:txBody>
          <a:bodyPr/>
          <a:lstStyle>
            <a:lvl1pPr marL="457200" indent="-457200" algn="l" defTabSz="914400" rtl="0" eaLnBrk="1" latinLnBrk="0" hangingPunct="1">
              <a:lnSpc>
                <a:spcPts val="2150"/>
              </a:lnSpc>
              <a:spcBef>
                <a:spcPts val="1000"/>
              </a:spcBef>
              <a:buClr>
                <a:schemeClr val="accent1"/>
              </a:buClr>
              <a:buFont typeface="Arial" panose="020B0604020202020204" pitchFamily="34" charset="0"/>
              <a:buChar char="•"/>
              <a:defRPr sz="20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vl2pPr marL="800100" indent="-342900" algn="l" defTabSz="914400" rtl="0" eaLnBrk="1" latinLnBrk="0" hangingPunct="1">
              <a:lnSpc>
                <a:spcPts val="2150"/>
              </a:lnSpc>
              <a:spcBef>
                <a:spcPts val="500"/>
              </a:spcBef>
              <a:buClr>
                <a:schemeClr val="accent1"/>
              </a:buClr>
              <a:buFont typeface="Arial" panose="020B0604020202020204" pitchFamily="34" charset="0"/>
              <a:buChar char="•"/>
              <a:defRPr sz="18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2pPr>
            <a:lvl3pPr marL="1257300" indent="-342900" algn="l" defTabSz="914400" rtl="0" eaLnBrk="1" latinLnBrk="0" hangingPunct="1">
              <a:lnSpc>
                <a:spcPts val="2150"/>
              </a:lnSpc>
              <a:spcBef>
                <a:spcPts val="500"/>
              </a:spcBef>
              <a:buClr>
                <a:schemeClr val="accent1"/>
              </a:buClr>
              <a:buFont typeface="Arial" panose="020B0604020202020204" pitchFamily="34" charset="0"/>
              <a:buChar char="•"/>
              <a:defRPr sz="16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3pPr>
            <a:lvl4pPr marL="16573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4pPr>
            <a:lvl5pPr marL="21145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nb-NO" sz="1600">
                <a:ea typeface="Aptos" panose="020B0004020202020204" pitchFamily="34" charset="0"/>
                <a:cs typeface="Times New Roman" panose="02020603050405020304" pitchFamily="18" charset="0"/>
              </a:rPr>
              <a:t>Kravet bør inneholde en kort og poengtert argumentasjon for hvorfor akkurat du bør få høyere lønn og/eller endret stillingstittel. Friteksten i lønnskravet bør være så kort som mulig og helst ikke overstige en halv A4 side. Man bør altså ikke skrive en avhandling, men være konkret og kortfattet. Ha i minne at tillitsvalgte og arbeidsgiver ofte har mange lønnskrav de skal lese igjennom og at det kan oppleves mot sin hensikt hvis kravet ditt er for langt. Tillitsvalgte skal også prioritere kravene så det er viktig at kravene er klare.</a:t>
            </a:r>
          </a:p>
          <a:p>
            <a:pPr marL="0" indent="0">
              <a:buFont typeface="Arial" panose="020B0604020202020204" pitchFamily="34" charset="0"/>
              <a:buNone/>
            </a:pPr>
            <a:endParaRPr lang="nb-NO" sz="1600">
              <a:cs typeface="Times New Roman" panose="02020603050405020304" pitchFamily="18" charset="0"/>
            </a:endParaRPr>
          </a:p>
          <a:p>
            <a:pPr marL="0" indent="0">
              <a:buNone/>
            </a:pPr>
            <a:r>
              <a:rPr lang="nb-NO" sz="1600">
                <a:effectLst/>
                <a:ea typeface="Aptos" panose="020B0004020202020204" pitchFamily="34" charset="0"/>
                <a:cs typeface="Times New Roman" panose="02020603050405020304" pitchFamily="18" charset="0"/>
              </a:rPr>
              <a:t>Det må begrunnes hvorfor du mener dette lønnsnivået er riktig for deg. Her bør du vise til lønnsstatistikk og andre sammenlignbare stillinger både eksternt og internt, som støtter ditt krav. Det er viktig å være realistisk i forhold til hvor mye du krever. Husk at det er satt av en pott med penger og jo mer du får i lønnsøkning, jo mindre er igjen til å fordele til andre. En sikker måte å tape i en forhandling er om man fremmer urealistisk høyt lønnskrav. I kravskjemaet skal du føre opp hva ny årslønnlønnsøkning vil være.</a:t>
            </a:r>
            <a:endParaRPr lang="nb-NO" sz="1600"/>
          </a:p>
        </p:txBody>
      </p:sp>
    </p:spTree>
    <p:extLst>
      <p:ext uri="{BB962C8B-B14F-4D97-AF65-F5344CB8AC3E}">
        <p14:creationId xmlns:p14="http://schemas.microsoft.com/office/powerpoint/2010/main" val="3742722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20BCCBDF-AD43-3294-9C70-25F3E83C4CE8}"/>
              </a:ext>
            </a:extLst>
          </p:cNvPr>
          <p:cNvSpPr>
            <a:spLocks noGrp="1"/>
          </p:cNvSpPr>
          <p:nvPr>
            <p:ph type="title"/>
          </p:nvPr>
        </p:nvSpPr>
        <p:spPr/>
        <p:txBody>
          <a:bodyPr/>
          <a:lstStyle/>
          <a:p>
            <a:r>
              <a:rPr lang="nb-NO" sz="4000"/>
              <a:t>Tidsfrister</a:t>
            </a:r>
            <a:endParaRPr lang="nb-NO"/>
          </a:p>
        </p:txBody>
      </p:sp>
      <p:sp>
        <p:nvSpPr>
          <p:cNvPr id="3" name="Plassholder for lysbildenummer 2">
            <a:extLst>
              <a:ext uri="{FF2B5EF4-FFF2-40B4-BE49-F238E27FC236}">
                <a16:creationId xmlns:a16="http://schemas.microsoft.com/office/drawing/2014/main" id="{2E795514-A863-3C64-830D-CF9274A7C16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o-NO" smtClean="0"/>
              <a:t>9</a:t>
            </a:fld>
            <a:endParaRPr lang="no-NO"/>
          </a:p>
        </p:txBody>
      </p:sp>
      <p:sp>
        <p:nvSpPr>
          <p:cNvPr id="4" name="Plassholder for bilde 3">
            <a:extLst>
              <a:ext uri="{FF2B5EF4-FFF2-40B4-BE49-F238E27FC236}">
                <a16:creationId xmlns:a16="http://schemas.microsoft.com/office/drawing/2014/main" id="{7A74B14A-52BD-AF6E-7BCE-8C75646CE696}"/>
              </a:ext>
            </a:extLst>
          </p:cNvPr>
          <p:cNvSpPr txBox="1">
            <a:spLocks/>
          </p:cNvSpPr>
          <p:nvPr/>
        </p:nvSpPr>
        <p:spPr>
          <a:xfrm>
            <a:off x="658813" y="1671637"/>
            <a:ext cx="10515600" cy="3514725"/>
          </a:xfrm>
          <a:prstGeom prst="rect">
            <a:avLst/>
          </a:prstGeom>
        </p:spPr>
        <p:txBody>
          <a:bodyPr>
            <a:normAutofit/>
          </a:bodyPr>
          <a:lstStyle>
            <a:lvl1pPr marL="457200" indent="-457200" algn="l" defTabSz="914400" rtl="0" eaLnBrk="1" latinLnBrk="0" hangingPunct="1">
              <a:lnSpc>
                <a:spcPts val="2150"/>
              </a:lnSpc>
              <a:spcBef>
                <a:spcPts val="1000"/>
              </a:spcBef>
              <a:buClr>
                <a:schemeClr val="accent1"/>
              </a:buClr>
              <a:buFont typeface="Arial" panose="020B0604020202020204" pitchFamily="34" charset="0"/>
              <a:buChar char="•"/>
              <a:defRPr sz="20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vl2pPr marL="800100" indent="-342900" algn="l" defTabSz="914400" rtl="0" eaLnBrk="1" latinLnBrk="0" hangingPunct="1">
              <a:lnSpc>
                <a:spcPts val="2150"/>
              </a:lnSpc>
              <a:spcBef>
                <a:spcPts val="500"/>
              </a:spcBef>
              <a:buClr>
                <a:schemeClr val="accent1"/>
              </a:buClr>
              <a:buFont typeface="Arial" panose="020B0604020202020204" pitchFamily="34" charset="0"/>
              <a:buChar char="•"/>
              <a:defRPr sz="18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2pPr>
            <a:lvl3pPr marL="1257300" indent="-342900" algn="l" defTabSz="914400" rtl="0" eaLnBrk="1" latinLnBrk="0" hangingPunct="1">
              <a:lnSpc>
                <a:spcPts val="2150"/>
              </a:lnSpc>
              <a:spcBef>
                <a:spcPts val="500"/>
              </a:spcBef>
              <a:buClr>
                <a:schemeClr val="accent1"/>
              </a:buClr>
              <a:buFont typeface="Arial" panose="020B0604020202020204" pitchFamily="34" charset="0"/>
              <a:buChar char="•"/>
              <a:defRPr sz="16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3pPr>
            <a:lvl4pPr marL="16573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4pPr>
            <a:lvl5pPr marL="21145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b-NO" sz="2400"/>
              <a:t>Vi har satt 01.01.2025, men ser at grunnet kort frist til vi skal levere første tilbud til arbeidsgiver så ønsker vi at alle sender inn krav innen 20.12.2024</a:t>
            </a:r>
          </a:p>
          <a:p>
            <a:endParaRPr lang="nb-NO" sz="2400"/>
          </a:p>
          <a:p>
            <a:r>
              <a:rPr lang="nb-NO" sz="2400"/>
              <a:t>Sender purring med skjema og ny frist snart på mail</a:t>
            </a:r>
          </a:p>
          <a:p>
            <a:endParaRPr lang="nb-NO" sz="2400"/>
          </a:p>
          <a:p>
            <a:endParaRPr lang="nb-NO" sz="2400"/>
          </a:p>
        </p:txBody>
      </p:sp>
    </p:spTree>
    <p:extLst>
      <p:ext uri="{BB962C8B-B14F-4D97-AF65-F5344CB8AC3E}">
        <p14:creationId xmlns:p14="http://schemas.microsoft.com/office/powerpoint/2010/main" val="3121942376"/>
      </p:ext>
    </p:extLst>
  </p:cSld>
  <p:clrMapOvr>
    <a:masterClrMapping/>
  </p:clrMapOvr>
</p:sld>
</file>

<file path=ppt/theme/theme1.xml><?xml version="1.0" encoding="utf-8"?>
<a:theme xmlns:a="http://schemas.openxmlformats.org/drawingml/2006/main" name="NTL_PRESENTASJONSMAL">
  <a:themeElements>
    <a:clrScheme name="NTL-KURS">
      <a:dk1>
        <a:srgbClr val="404140"/>
      </a:dk1>
      <a:lt1>
        <a:srgbClr val="F8EDE6"/>
      </a:lt1>
      <a:dk2>
        <a:srgbClr val="481D27"/>
      </a:dk2>
      <a:lt2>
        <a:srgbClr val="CFA8A7"/>
      </a:lt2>
      <a:accent1>
        <a:srgbClr val="C51618"/>
      </a:accent1>
      <a:accent2>
        <a:srgbClr val="DA5757"/>
      </a:accent2>
      <a:accent3>
        <a:srgbClr val="C51618"/>
      </a:accent3>
      <a:accent4>
        <a:srgbClr val="481D27"/>
      </a:accent4>
      <a:accent5>
        <a:srgbClr val="F8EDE6"/>
      </a:accent5>
      <a:accent6>
        <a:srgbClr val="015638"/>
      </a:accent6>
      <a:hlink>
        <a:srgbClr val="DA5757"/>
      </a:hlink>
      <a:folHlink>
        <a:srgbClr val="481D27"/>
      </a:folHlink>
    </a:clrScheme>
    <a:fontScheme name="Egendefinert 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okalvalg2023_NTL.pptx" id="{DDC42785-E70C-4206-B4E2-47175A08F24B}" vid="{5DEFF8FB-E70F-45FB-BEF4-8A8C50575842}"/>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A2837AAF6680BC48ACB3AE671EB01634" ma:contentTypeVersion="17" ma:contentTypeDescription="Opprett et nytt dokument." ma:contentTypeScope="" ma:versionID="4079ae5fd3509995aa76ae922fc42a2b">
  <xsd:schema xmlns:xsd="http://www.w3.org/2001/XMLSchema" xmlns:xs="http://www.w3.org/2001/XMLSchema" xmlns:p="http://schemas.microsoft.com/office/2006/metadata/properties" xmlns:ns2="080877ce-0e7e-4e02-a131-d80375b997b6" xmlns:ns3="919089a1-3c7d-42e0-b0d6-706bfe7ca186" targetNamespace="http://schemas.microsoft.com/office/2006/metadata/properties" ma:root="true" ma:fieldsID="cc8b7014c64c2267482bff5ff286e0c8" ns2:_="" ns3:_="">
    <xsd:import namespace="080877ce-0e7e-4e02-a131-d80375b997b6"/>
    <xsd:import namespace="919089a1-3c7d-42e0-b0d6-706bfe7ca18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80877ce-0e7e-4e02-a131-d80375b997b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ildemerkelapper" ma:readOnly="false" ma:fieldId="{5cf76f15-5ced-4ddc-b409-7134ff3c332f}" ma:taxonomyMulti="true" ma:sspId="13dc9842-25a3-4b2a-aab5-b73794f8ae8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19089a1-3c7d-42e0-b0d6-706bfe7ca186" elementFormDefault="qualified">
    <xsd:import namespace="http://schemas.microsoft.com/office/2006/documentManagement/types"/>
    <xsd:import namespace="http://schemas.microsoft.com/office/infopath/2007/PartnerControls"/>
    <xsd:element name="SharedWithUsers" ma:index="16" nillable="true" ma:displayName="Del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Delingsdetaljer" ma:internalName="SharedWithDetails" ma:readOnly="true">
      <xsd:simpleType>
        <xsd:restriction base="dms:Note">
          <xsd:maxLength value="255"/>
        </xsd:restriction>
      </xsd:simpleType>
    </xsd:element>
    <xsd:element name="TaxCatchAll" ma:index="22" nillable="true" ma:displayName="Taxonomy Catch All Column" ma:hidden="true" ma:list="{14dd3370-0aba-4d45-beca-cc531ccbefef}" ma:internalName="TaxCatchAll" ma:showField="CatchAllData" ma:web="919089a1-3c7d-42e0-b0d6-706bfe7ca18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holdstype"/>
        <xsd:element ref="dc:title" minOccurs="0" maxOccurs="1" ma:index="4" ma:displayName="Tit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80877ce-0e7e-4e02-a131-d80375b997b6">
      <Terms xmlns="http://schemas.microsoft.com/office/infopath/2007/PartnerControls"/>
    </lcf76f155ced4ddcb4097134ff3c332f>
    <TaxCatchAll xmlns="919089a1-3c7d-42e0-b0d6-706bfe7ca186" xsi:nil="true"/>
  </documentManagement>
</p:properties>
</file>

<file path=customXml/itemProps1.xml><?xml version="1.0" encoding="utf-8"?>
<ds:datastoreItem xmlns:ds="http://schemas.openxmlformats.org/officeDocument/2006/customXml" ds:itemID="{F238BCC3-2B95-4713-B58C-67A2A0925052}">
  <ds:schemaRefs>
    <ds:schemaRef ds:uri="http://schemas.microsoft.com/sharepoint/v3/contenttype/forms"/>
  </ds:schemaRefs>
</ds:datastoreItem>
</file>

<file path=customXml/itemProps2.xml><?xml version="1.0" encoding="utf-8"?>
<ds:datastoreItem xmlns:ds="http://schemas.openxmlformats.org/officeDocument/2006/customXml" ds:itemID="{D625DEA8-C316-4161-9214-B256EC9C7436}">
  <ds:schemaRefs>
    <ds:schemaRef ds:uri="080877ce-0e7e-4e02-a131-d80375b997b6"/>
    <ds:schemaRef ds:uri="919089a1-3c7d-42e0-b0d6-706bfe7ca18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906FF8C4-2E54-4CC6-91F9-9E999D8D3C00}">
  <ds:schemaRefs>
    <ds:schemaRef ds:uri="080877ce-0e7e-4e02-a131-d80375b997b6"/>
    <ds:schemaRef ds:uri="919089a1-3c7d-42e0-b0d6-706bfe7ca18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18</Slides>
  <Notes>2</Notes>
  <HiddenSlides>0</HiddenSlide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NTL_PRESENTASJONSMAL</vt:lpstr>
      <vt:lpstr>Forsvar</vt:lpstr>
      <vt:lpstr>Gå inn på «min side» på ntl.no og se at personopplysningene stemmer</vt:lpstr>
      <vt:lpstr>UTFYLLING AV GRUNNDATA</vt:lpstr>
      <vt:lpstr>UTFYLLING AV NÅVÆRENDE STILLING- OG LØNNSFORHOLD  </vt:lpstr>
      <vt:lpstr>Før du starter med kravet</vt:lpstr>
      <vt:lpstr>Virksomhetens (etatens) lønnspolitikk</vt:lpstr>
      <vt:lpstr>NTL sin lønnspolitikk </vt:lpstr>
      <vt:lpstr>UTFYLLING AV LØNNSKRAV</vt:lpstr>
      <vt:lpstr>Tidsfrister</vt:lpstr>
      <vt:lpstr>Det økonomiske resultatet LO/YS</vt:lpstr>
      <vt:lpstr>Hvorfor får vi ikke 5,2 som er lønnsramma?</vt:lpstr>
      <vt:lpstr>Forskjell på LO/YS og AK/UNIO</vt:lpstr>
      <vt:lpstr>VIRKEMIDLER I LOKALE LØNNSFORHANDLINGER  </vt:lpstr>
      <vt:lpstr>Differansetabell statens lønnstabell pr. 1. mai 2023  Avstand i kroner fra lønnstrinn x 1-6 lønnstrinn opp  </vt:lpstr>
      <vt:lpstr>Differansetabell statens lønnstabell pr. 1. mai 2023  Avstand i kroner fra lønnstrinn x 1-6 lønnstrinn opp  </vt:lpstr>
      <vt:lpstr>Oversikt tillitsvalgte i NTL Forsvar</vt:lpstr>
      <vt:lpstr>Oversikt tillitsvalgte i  NTL Forsvar</vt:lpstr>
      <vt:lpstr>Oversikt tillitsvalgte i NTL Forsvar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Forsvar</dc:title>
  <dc:creator>Nikolai StetzOl</dc:creator>
  <cp:revision>1</cp:revision>
  <dcterms:created xsi:type="dcterms:W3CDTF">2023-09-06T13:30:14Z</dcterms:created>
  <dcterms:modified xsi:type="dcterms:W3CDTF">2024-12-10T15:08:06Z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0x010100A2837AAF6680BC48ACB3AE671EB01634</vt:lpwstr>
  </property>
  <property fmtid="{D5CDD505-2E9C-101B-9397-08002B2CF9AE}" pid="3" name="MediaServiceImageTags">
    <vt:lpwstr/>
  </property>
</Properties>
</file>