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7" r:id="rId2"/>
  </p:sldMasterIdLst>
  <p:notesMasterIdLst>
    <p:notesMasterId r:id="rId13"/>
  </p:notesMasterIdLst>
  <p:handoutMasterIdLst>
    <p:handoutMasterId r:id="rId14"/>
  </p:handoutMasterIdLst>
  <p:sldIdLst>
    <p:sldId id="256" r:id="rId3"/>
    <p:sldId id="793" r:id="rId4"/>
    <p:sldId id="798" r:id="rId5"/>
    <p:sldId id="782" r:id="rId6"/>
    <p:sldId id="1423" r:id="rId7"/>
    <p:sldId id="790" r:id="rId8"/>
    <p:sldId id="1426" r:id="rId9"/>
    <p:sldId id="1424" r:id="rId10"/>
    <p:sldId id="1425" r:id="rId11"/>
    <p:sldId id="1427" r:id="rId12"/>
  </p:sldIdLst>
  <p:sldSz cx="9144000" cy="6858000" type="screen4x3"/>
  <p:notesSz cx="6735763" cy="9866313"/>
  <p:defaultTextStyle>
    <a:defPPr>
      <a:defRPr lang="en-US"/>
    </a:defPPr>
    <a:lvl1pPr algn="l" defTabSz="457200" rtl="0" fontAlgn="base">
      <a:spcBef>
        <a:spcPct val="0"/>
      </a:spcBef>
      <a:spcAft>
        <a:spcPct val="0"/>
      </a:spcAft>
      <a:defRPr kern="1200">
        <a:solidFill>
          <a:schemeClr val="tx1"/>
        </a:solidFill>
        <a:latin typeface="Calibri" pitchFamily="34" charset="0"/>
        <a:ea typeface="Geneva" pitchFamily="123" charset="-128"/>
        <a:cs typeface="+mn-cs"/>
      </a:defRPr>
    </a:lvl1pPr>
    <a:lvl2pPr marL="457200" algn="l" defTabSz="457200" rtl="0" fontAlgn="base">
      <a:spcBef>
        <a:spcPct val="0"/>
      </a:spcBef>
      <a:spcAft>
        <a:spcPct val="0"/>
      </a:spcAft>
      <a:defRPr kern="1200">
        <a:solidFill>
          <a:schemeClr val="tx1"/>
        </a:solidFill>
        <a:latin typeface="Calibri" pitchFamily="34" charset="0"/>
        <a:ea typeface="Geneva" pitchFamily="123" charset="-128"/>
        <a:cs typeface="+mn-cs"/>
      </a:defRPr>
    </a:lvl2pPr>
    <a:lvl3pPr marL="914400" algn="l" defTabSz="457200" rtl="0" fontAlgn="base">
      <a:spcBef>
        <a:spcPct val="0"/>
      </a:spcBef>
      <a:spcAft>
        <a:spcPct val="0"/>
      </a:spcAft>
      <a:defRPr kern="1200">
        <a:solidFill>
          <a:schemeClr val="tx1"/>
        </a:solidFill>
        <a:latin typeface="Calibri" pitchFamily="34" charset="0"/>
        <a:ea typeface="Geneva" pitchFamily="123" charset="-128"/>
        <a:cs typeface="+mn-cs"/>
      </a:defRPr>
    </a:lvl3pPr>
    <a:lvl4pPr marL="1371600" algn="l" defTabSz="457200" rtl="0" fontAlgn="base">
      <a:spcBef>
        <a:spcPct val="0"/>
      </a:spcBef>
      <a:spcAft>
        <a:spcPct val="0"/>
      </a:spcAft>
      <a:defRPr kern="1200">
        <a:solidFill>
          <a:schemeClr val="tx1"/>
        </a:solidFill>
        <a:latin typeface="Calibri" pitchFamily="34" charset="0"/>
        <a:ea typeface="Geneva" pitchFamily="123" charset="-128"/>
        <a:cs typeface="+mn-cs"/>
      </a:defRPr>
    </a:lvl4pPr>
    <a:lvl5pPr marL="1828800" algn="l" defTabSz="457200" rtl="0" fontAlgn="base">
      <a:spcBef>
        <a:spcPct val="0"/>
      </a:spcBef>
      <a:spcAft>
        <a:spcPct val="0"/>
      </a:spcAft>
      <a:defRPr kern="1200">
        <a:solidFill>
          <a:schemeClr val="tx1"/>
        </a:solidFill>
        <a:latin typeface="Calibri" pitchFamily="34" charset="0"/>
        <a:ea typeface="Geneva" pitchFamily="123" charset="-128"/>
        <a:cs typeface="+mn-cs"/>
      </a:defRPr>
    </a:lvl5pPr>
    <a:lvl6pPr marL="2286000" algn="l" defTabSz="914400" rtl="0" eaLnBrk="1" latinLnBrk="0" hangingPunct="1">
      <a:defRPr kern="1200">
        <a:solidFill>
          <a:schemeClr val="tx1"/>
        </a:solidFill>
        <a:latin typeface="Calibri" pitchFamily="34" charset="0"/>
        <a:ea typeface="Geneva" pitchFamily="123" charset="-128"/>
        <a:cs typeface="+mn-cs"/>
      </a:defRPr>
    </a:lvl6pPr>
    <a:lvl7pPr marL="2743200" algn="l" defTabSz="914400" rtl="0" eaLnBrk="1" latinLnBrk="0" hangingPunct="1">
      <a:defRPr kern="1200">
        <a:solidFill>
          <a:schemeClr val="tx1"/>
        </a:solidFill>
        <a:latin typeface="Calibri" pitchFamily="34" charset="0"/>
        <a:ea typeface="Geneva" pitchFamily="123" charset="-128"/>
        <a:cs typeface="+mn-cs"/>
      </a:defRPr>
    </a:lvl7pPr>
    <a:lvl8pPr marL="3200400" algn="l" defTabSz="914400" rtl="0" eaLnBrk="1" latinLnBrk="0" hangingPunct="1">
      <a:defRPr kern="1200">
        <a:solidFill>
          <a:schemeClr val="tx1"/>
        </a:solidFill>
        <a:latin typeface="Calibri" pitchFamily="34" charset="0"/>
        <a:ea typeface="Geneva" pitchFamily="123" charset="-128"/>
        <a:cs typeface="+mn-cs"/>
      </a:defRPr>
    </a:lvl8pPr>
    <a:lvl9pPr marL="3657600" algn="l" defTabSz="914400" rtl="0" eaLnBrk="1" latinLnBrk="0" hangingPunct="1">
      <a:defRPr kern="1200">
        <a:solidFill>
          <a:schemeClr val="tx1"/>
        </a:solidFill>
        <a:latin typeface="Calibri" pitchFamily="34" charset="0"/>
        <a:ea typeface="Geneva" pitchFamily="123"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5652" autoAdjust="0"/>
  </p:normalViewPr>
  <p:slideViewPr>
    <p:cSldViewPr snapToGrid="0" snapToObjects="1">
      <p:cViewPr varScale="1">
        <p:scale>
          <a:sx n="40" d="100"/>
          <a:sy n="40" d="100"/>
        </p:scale>
        <p:origin x="2460" y="5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87" d="100"/>
        <a:sy n="87" d="100"/>
      </p:scale>
      <p:origin x="0" y="0"/>
    </p:cViewPr>
  </p:sorterViewPr>
  <p:notesViewPr>
    <p:cSldViewPr snapToGrid="0" snapToObjects="1">
      <p:cViewPr varScale="1">
        <p:scale>
          <a:sx n="81" d="100"/>
          <a:sy n="81" d="100"/>
        </p:scale>
        <p:origin x="-3990" y="-10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0A81BE85-0FA3-4922-977D-20AEFD16BF5C}" type="datetimeFigureOut">
              <a:rPr lang="en-US"/>
              <a:pPr>
                <a:defRPr/>
              </a:pPr>
              <a:t>6/17/2021</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3763F625-B90C-4081-912A-0D3DB192E9A9}"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15373" y="0"/>
            <a:ext cx="2918831" cy="493316"/>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58B8AAAB-8F08-4229-8253-5E091F2B235A}" type="datetimeFigureOut">
              <a:rPr lang="en-US"/>
              <a:pPr>
                <a:defRPr/>
              </a:pPr>
              <a:t>6/17/2021</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nb-NO" noProof="0"/>
              <a:t>Click to edit Master text styles</a:t>
            </a:r>
          </a:p>
          <a:p>
            <a:pPr lvl="1"/>
            <a:r>
              <a:rPr lang="nb-NO" noProof="0"/>
              <a:t>Second level</a:t>
            </a:r>
          </a:p>
          <a:p>
            <a:pPr lvl="2"/>
            <a:r>
              <a:rPr lang="nb-NO" noProof="0"/>
              <a:t>Third level</a:t>
            </a:r>
          </a:p>
          <a:p>
            <a:pPr lvl="3"/>
            <a:r>
              <a:rPr lang="nb-NO" noProof="0"/>
              <a:t>Fourth level</a:t>
            </a:r>
          </a:p>
          <a:p>
            <a:pPr lvl="4"/>
            <a:r>
              <a:rPr lang="nb-NO" noProof="0"/>
              <a:t>Fifth level</a:t>
            </a:r>
            <a:endParaRPr lang="en-US" noProof="0"/>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28C3A4F9-C6B9-43FB-8B39-097E23A0F121}"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Geneva" charset="0"/>
        <a:cs typeface="Geneva" charset="0"/>
      </a:defRPr>
    </a:lvl1pPr>
    <a:lvl2pPr marL="457200" algn="l" defTabSz="457200" rtl="0" eaLnBrk="0" fontAlgn="base" hangingPunct="0">
      <a:spcBef>
        <a:spcPct val="30000"/>
      </a:spcBef>
      <a:spcAft>
        <a:spcPct val="0"/>
      </a:spcAft>
      <a:defRPr sz="1200" kern="1200">
        <a:solidFill>
          <a:schemeClr val="tx1"/>
        </a:solidFill>
        <a:latin typeface="+mn-lt"/>
        <a:ea typeface="Geneva"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Geneva"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Geneva"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A0308708-F54C-4B0F-8472-0EB043843EA7}" type="slidenum">
              <a:rPr lang="nb-NO" smtClean="0"/>
              <a:t>1</a:t>
            </a:fld>
            <a:endParaRPr lang="nb-NO" dirty="0"/>
          </a:p>
        </p:txBody>
      </p:sp>
    </p:spTree>
    <p:extLst>
      <p:ext uri="{BB962C8B-B14F-4D97-AF65-F5344CB8AC3E}">
        <p14:creationId xmlns:p14="http://schemas.microsoft.com/office/powerpoint/2010/main" val="384263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Regjeringas angrep på arbeidsmiljøloven fikk 1,5 millioner arbeidstakere ut i gatene 28. januar 2015. Siden har tjenestemannslov blitt til </a:t>
            </a:r>
            <a:r>
              <a:rPr lang="nb-NO" dirty="0" err="1"/>
              <a:t>statsansattelov</a:t>
            </a:r>
            <a:r>
              <a:rPr lang="nb-NO" dirty="0"/>
              <a:t> og ansatte i staten har fått et svakere stillingsvern enn andre arbeidstakere. I staten har vi endt opp med to tariffavtaler og møter stadig tøffere krav om mer penger til lokale forhandlinger. Og medbestemmelsen er satt under hardt press.</a:t>
            </a:r>
          </a:p>
          <a:p>
            <a:endParaRPr lang="nb-NO" dirty="0"/>
          </a:p>
          <a:p>
            <a:r>
              <a:rPr lang="nb-NO" dirty="0"/>
              <a:t>7 år med ABE-kutt har gitt sentraliseringer og kutt i tjenestetilbud og gjort at staten står dårligere rusta til å løse samfunnsoppdraget. Høyre er imidlertid strålende fornøyd og vedtok i sitt nye program at de vil fortsette med ABE-reformen. </a:t>
            </a:r>
          </a:p>
          <a:p>
            <a:endParaRPr lang="nb-NO" dirty="0"/>
          </a:p>
          <a:p>
            <a:r>
              <a:rPr lang="nb-NO" dirty="0"/>
              <a:t>Mange av dere husker sikkert også den mangeårige kampen for renholderne i forsvaret. Regjeringa bestemte at renholdet skulle privatiseres koste hva det koste ville. En ting er at det medførte mye dårligere renhold og at verneombudene til og med måtte stenge enkelte lokasjoner (ISS sine tidsestimater for renhold var umulige å levere på), men det hadde også en høy pris for de enkelte renholderne, der både jobb, særaldersgrense og retten til AFP ble satt i spill. Takket være langvarig og standhaftig innsats fra NTL, </a:t>
            </a:r>
            <a:r>
              <a:rPr lang="nb-NO" dirty="0" err="1"/>
              <a:t>Arbeidsmandsforbundet</a:t>
            </a:r>
            <a:r>
              <a:rPr lang="nb-NO" dirty="0"/>
              <a:t> og ikke minst LOs juridiske avdeling fikk vi til slutt redda mye for mange, men det var på tross av og ikke på grunn av Solbergregjeringa.</a:t>
            </a:r>
          </a:p>
          <a:p>
            <a:endParaRPr lang="nb-NO" dirty="0"/>
          </a:p>
        </p:txBody>
      </p:sp>
      <p:sp>
        <p:nvSpPr>
          <p:cNvPr id="4" name="Plassholder for lysbildenummer 3"/>
          <p:cNvSpPr>
            <a:spLocks noGrp="1"/>
          </p:cNvSpPr>
          <p:nvPr>
            <p:ph type="sldNum" sz="quarter" idx="5"/>
          </p:nvPr>
        </p:nvSpPr>
        <p:spPr/>
        <p:txBody>
          <a:bodyPr/>
          <a:lstStyle/>
          <a:p>
            <a:fld id="{A0308708-F54C-4B0F-8472-0EB043843EA7}" type="slidenum">
              <a:rPr lang="nb-NO" smtClean="0"/>
              <a:t>2</a:t>
            </a:fld>
            <a:endParaRPr lang="nb-NO"/>
          </a:p>
        </p:txBody>
      </p:sp>
    </p:spTree>
    <p:extLst>
      <p:ext uri="{BB962C8B-B14F-4D97-AF65-F5344CB8AC3E}">
        <p14:creationId xmlns:p14="http://schemas.microsoft.com/office/powerpoint/2010/main" val="335518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Og så måtte jeg bare ta med denne. Den gikk jo litt i glemmeboka etter sushigate på Geilo, men da Erna på ettårsmarkeringa for nedstenginga av Norge ble spurt om de arbeidsledige og permittertes situasjon og hva hun tenker når hun hører om folk som ikke har råd til klær og mat, så er det dette som er svaret: Det er krevende. Men spørsmålet er: Hadde de egentlig råd til det før og?</a:t>
            </a:r>
          </a:p>
          <a:p>
            <a:endParaRPr lang="nb-NO" dirty="0"/>
          </a:p>
          <a:p>
            <a:r>
              <a:rPr lang="nb-NO" dirty="0"/>
              <a:t>I tillegg til angrep på rettighetene til folk som er i jobb har vi sett flere kutt i velferdsytelser til dem som i kortere eller lengre tid står uten jobb, som for eksempel kutt i AAP og fjerning av retten til feriepengeopptjening på dagpenger. </a:t>
            </a:r>
          </a:p>
          <a:p>
            <a:endParaRPr lang="nb-NO" dirty="0"/>
          </a:p>
          <a:p>
            <a:r>
              <a:rPr lang="nb-NO" dirty="0"/>
              <a:t>Og mens pengene har sittet løst når det gjelder skattelettelser til de rikeste blant oss var det visstnok både galskap og </a:t>
            </a:r>
            <a:r>
              <a:rPr lang="nb-NO" dirty="0" err="1"/>
              <a:t>koko</a:t>
            </a:r>
            <a:r>
              <a:rPr lang="nb-NO" dirty="0"/>
              <a:t> å bruke penger på feriepengeopptjening på dagpenger.</a:t>
            </a:r>
          </a:p>
          <a:p>
            <a:endParaRPr lang="nb-NO" dirty="0"/>
          </a:p>
          <a:p>
            <a:endParaRPr lang="nb-NO" dirty="0"/>
          </a:p>
          <a:p>
            <a:r>
              <a:rPr lang="nb-NO" dirty="0"/>
              <a:t>Alt dette er bare noe av arven etter 8 år med ulike Solbergregjeringer. Felles for endringene som er skjedd i arbeidslivet er en svekkelse av det kollektive og dermed i realiteten en flytting av makt fra arbeidstakerne til arbeidsgiverne. Fyll på med massive skattelettelser til de rikeste og skatteskjerpelser for f.eks. pendlere og vi ser et tydelig mønster der de som har mye skal få mer, mens det er vanlige arbeidsfolk som betaler prisen.</a:t>
            </a:r>
          </a:p>
          <a:p>
            <a:endParaRPr lang="nb-NO" dirty="0"/>
          </a:p>
          <a:p>
            <a:endParaRPr lang="nb-NO" dirty="0"/>
          </a:p>
        </p:txBody>
      </p:sp>
      <p:sp>
        <p:nvSpPr>
          <p:cNvPr id="4" name="Plassholder for lysbildenummer 3"/>
          <p:cNvSpPr>
            <a:spLocks noGrp="1"/>
          </p:cNvSpPr>
          <p:nvPr>
            <p:ph type="sldNum" sz="quarter" idx="5"/>
          </p:nvPr>
        </p:nvSpPr>
        <p:spPr/>
        <p:txBody>
          <a:bodyPr/>
          <a:lstStyle/>
          <a:p>
            <a:fld id="{A0308708-F54C-4B0F-8472-0EB043843EA7}" type="slidenum">
              <a:rPr lang="nb-NO" smtClean="0"/>
              <a:t>3</a:t>
            </a:fld>
            <a:endParaRPr lang="nb-NO"/>
          </a:p>
        </p:txBody>
      </p:sp>
    </p:spTree>
    <p:extLst>
      <p:ext uri="{BB962C8B-B14F-4D97-AF65-F5344CB8AC3E}">
        <p14:creationId xmlns:p14="http://schemas.microsoft.com/office/powerpoint/2010/main" val="2831598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800" dirty="0">
                <a:solidFill>
                  <a:srgbClr val="000000"/>
                </a:solidFill>
                <a:latin typeface="Calibri"/>
                <a:cs typeface="Calibri"/>
              </a:rPr>
              <a:t>Det finnes mange grunner til å drive valgkamp. NTL er partipolitisk uavhengige, men det betyr ikke at vi er politisk nøytrale. I formålsparagrafen vår er det bla slått fast at vi skal </a:t>
            </a:r>
            <a:endParaRPr lang="nb-NO" sz="1800" b="0" i="0" u="none" strike="noStrike" baseline="0" dirty="0">
              <a:solidFill>
                <a:srgbClr val="000000"/>
              </a:solidFill>
              <a:latin typeface="Calibri" panose="020F0502020204030204" pitchFamily="34" charset="0"/>
            </a:endParaRPr>
          </a:p>
          <a:p>
            <a:r>
              <a:rPr lang="nb-NO" dirty="0"/>
              <a:t> • fremme medlemmenes faglige, økonomiske, helsemessige, sosiale og kulturelle interesser,</a:t>
            </a:r>
          </a:p>
          <a:p>
            <a:r>
              <a:rPr lang="nb-NO" dirty="0"/>
              <a:t>  sikre medlemmene trygge, stabile og faste tilsettingsforhold og rettferdige og forutsigbare lønns- og arbeidsvilkår</a:t>
            </a:r>
          </a:p>
          <a:p>
            <a:r>
              <a:rPr lang="nb-NO" dirty="0"/>
              <a:t>, arbeide for demokrati, rettssikkerhet og rettferdig fordeling </a:t>
            </a:r>
          </a:p>
          <a:p>
            <a:r>
              <a:rPr lang="nb-NO" dirty="0"/>
              <a:t>og arbeide for en klimavennlig omstilling av arbeidslivet</a:t>
            </a:r>
          </a:p>
          <a:p>
            <a:endParaRPr lang="nb-NO" dirty="0"/>
          </a:p>
          <a:p>
            <a:r>
              <a:rPr lang="nb-NO" dirty="0">
                <a:cs typeface="Calibri"/>
              </a:rPr>
              <a:t>De siste åtte åra har det vært krevende</a:t>
            </a:r>
          </a:p>
          <a:p>
            <a:endParaRPr lang="nb-NO"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Med stadige negative nyheter er det fort gjort å bli litt passivisert. I stedet for å bli forbanna når det kommer enda flere kutt i virksomheter som allerede er kutta så mye at det går ut over tjenestetilbudet til befolkninga, er det fort gjort å bli letta for at man «bare» fikk det forventa ABE-kuttet. Men når vi summerer opp det som har skjedd de siste åtte åra kan det ikke være tvil om at det har vært åtte år på feil kurs og at vi trenger en ny regjering som er opptatt av de samme sakene som oss.</a:t>
            </a:r>
          </a:p>
          <a:p>
            <a:endParaRPr lang="nb-NO" dirty="0">
              <a:cs typeface="Calibri"/>
            </a:endParaRPr>
          </a:p>
          <a:p>
            <a:r>
              <a:rPr lang="nb-NO" sz="1800" dirty="0">
                <a:cs typeface="Calibri"/>
              </a:rPr>
              <a:t>Ved dette valget har NTLs landsstyre vedtatt at våre viktigste saker skal være arbeidsliv(herunder statens ansvar som arbeidsgiver), offentlig styring og klima</a:t>
            </a:r>
          </a:p>
        </p:txBody>
      </p:sp>
      <p:sp>
        <p:nvSpPr>
          <p:cNvPr id="4" name="Plassholder for lysbildenummer 3"/>
          <p:cNvSpPr>
            <a:spLocks noGrp="1"/>
          </p:cNvSpPr>
          <p:nvPr>
            <p:ph type="sldNum" sz="quarter" idx="5"/>
          </p:nvPr>
        </p:nvSpPr>
        <p:spPr/>
        <p:txBody>
          <a:bodyPr/>
          <a:lstStyle/>
          <a:p>
            <a:fld id="{A0308708-F54C-4B0F-8472-0EB043843EA7}" type="slidenum">
              <a:rPr lang="nb-NO" smtClean="0"/>
              <a:t>4</a:t>
            </a:fld>
            <a:endParaRPr lang="nb-NO"/>
          </a:p>
        </p:txBody>
      </p:sp>
    </p:spTree>
    <p:extLst>
      <p:ext uri="{BB962C8B-B14F-4D97-AF65-F5344CB8AC3E}">
        <p14:creationId xmlns:p14="http://schemas.microsoft.com/office/powerpoint/2010/main" val="1330283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dirty="0"/>
          </a:p>
        </p:txBody>
      </p:sp>
      <p:sp>
        <p:nvSpPr>
          <p:cNvPr id="4" name="Plassholder for lysbildenummer 3"/>
          <p:cNvSpPr>
            <a:spLocks noGrp="1"/>
          </p:cNvSpPr>
          <p:nvPr>
            <p:ph type="sldNum" sz="quarter" idx="5"/>
          </p:nvPr>
        </p:nvSpPr>
        <p:spPr/>
        <p:txBody>
          <a:bodyPr/>
          <a:lstStyle/>
          <a:p>
            <a:fld id="{A0308708-F54C-4B0F-8472-0EB043843EA7}" type="slidenum">
              <a:rPr lang="nb-NO" smtClean="0"/>
              <a:t>5</a:t>
            </a:fld>
            <a:endParaRPr lang="nb-NO"/>
          </a:p>
        </p:txBody>
      </p:sp>
    </p:spTree>
    <p:extLst>
      <p:ext uri="{BB962C8B-B14F-4D97-AF65-F5344CB8AC3E}">
        <p14:creationId xmlns:p14="http://schemas.microsoft.com/office/powerpoint/2010/main" val="1135415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Antallet velgere som velger å forhåndsstemme har gått kraftig opp ved de siste valgene. Det er grunn til å tro at det kan bli enda mange flere i år. Det er derfor ingen grunn til å vente med å mobilisere.</a:t>
            </a: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Pandemien gjør at mye er usikkert når det gjelder hva slags arrangementer vi kan gjennomføre i år.</a:t>
            </a: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Forbundskontoret har så langt arrangert flere </a:t>
            </a:r>
            <a:r>
              <a:rPr lang="nb-NO" sz="1800" dirty="0" err="1">
                <a:effectLst/>
                <a:latin typeface="Calibri" panose="020F0502020204030204" pitchFamily="34" charset="0"/>
                <a:ea typeface="Calibri" panose="020F0502020204030204" pitchFamily="34" charset="0"/>
                <a:cs typeface="Times New Roman" panose="02020603050405020304" pitchFamily="18" charset="0"/>
              </a:rPr>
              <a:t>webinarer</a:t>
            </a:r>
            <a:r>
              <a:rPr lang="nb-NO" sz="1800" dirty="0">
                <a:effectLst/>
                <a:latin typeface="Calibri" panose="020F0502020204030204" pitchFamily="34" charset="0"/>
                <a:ea typeface="Calibri" panose="020F0502020204030204" pitchFamily="34" charset="0"/>
                <a:cs typeface="Times New Roman" panose="02020603050405020304" pitchFamily="18" charset="0"/>
              </a:rPr>
              <a:t> om ulike spørsmål knytta til temaene landsstyret har valgt. Det kommer vi til å fortsette med etter sommerferien også.</a:t>
            </a: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Om </a:t>
            </a:r>
            <a:r>
              <a:rPr lang="nb-NO" sz="1800" dirty="0" err="1">
                <a:effectLst/>
                <a:latin typeface="Calibri" panose="020F0502020204030204" pitchFamily="34" charset="0"/>
                <a:ea typeface="Calibri" panose="020F0502020204030204" pitchFamily="34" charset="0"/>
                <a:cs typeface="Times New Roman" panose="02020603050405020304" pitchFamily="18" charset="0"/>
              </a:rPr>
              <a:t>Arendalsuka</a:t>
            </a:r>
            <a:r>
              <a:rPr lang="nb-NO" sz="1800" dirty="0">
                <a:effectLst/>
                <a:latin typeface="Calibri" panose="020F0502020204030204" pitchFamily="34" charset="0"/>
                <a:ea typeface="Calibri" panose="020F0502020204030204" pitchFamily="34" charset="0"/>
                <a:cs typeface="Times New Roman" panose="02020603050405020304" pitchFamily="18" charset="0"/>
              </a:rPr>
              <a:t> blir et fysisk arrangement i år er fortsatt uklart, men LO satser uansett stort på at deres arrangementer i år skal ut til vanlige folk og vil ha arrangementer flere steder rundt om i landet, i tillegg til egne TV-sendinger.</a:t>
            </a: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Vi ønsker oss også stor aktivitet fra dere der ute. Aller helst i form av medlemsmøter, matpakkeaksjoner ol der det lar seg gjennomføre. Dersom pandemien setter en stopper for slike arrangement tror vi det er lurt om dere kjører egne digitale arrangement i tillegg til våre </a:t>
            </a:r>
            <a:r>
              <a:rPr lang="nb-NO" sz="1800" dirty="0" err="1">
                <a:effectLst/>
                <a:latin typeface="Calibri" panose="020F0502020204030204" pitchFamily="34" charset="0"/>
                <a:ea typeface="Calibri" panose="020F0502020204030204" pitchFamily="34" charset="0"/>
                <a:cs typeface="Times New Roman" panose="02020603050405020304" pitchFamily="18" charset="0"/>
              </a:rPr>
              <a:t>webinarer</a:t>
            </a:r>
            <a:r>
              <a:rPr lang="nb-NO" sz="1800" dirty="0">
                <a:effectLst/>
                <a:latin typeface="Calibri" panose="020F0502020204030204" pitchFamily="34" charset="0"/>
                <a:ea typeface="Calibri" panose="020F0502020204030204" pitchFamily="34" charset="0"/>
                <a:cs typeface="Times New Roman" panose="02020603050405020304" pitchFamily="18" charset="0"/>
              </a:rPr>
              <a:t>. Inviter gjerne lokale stortingskandidater. Vi fra forbundskontoret stiller selvfølgelig også gjerne opp. NTL- dagene starter i år 26. august og varer fram til valget. Som tidligere år vil det bli mulig å bestille materiell fra forbundet. LOs brosjyre med spørsmål til og svar fra partiene skal være klar 17. juni.  </a:t>
            </a: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Vi kommer selvfølgelig også til å drive kommentarer i sosiale media, så husk å like og dele. Hvis dere i tillegg legger inn en liten kommentar bidrar det til å gjøre postene synlig for flere :)</a:t>
            </a: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 typeface="Symbol" panose="05050102010706020507" pitchFamily="18" charset="2"/>
              <a:buNone/>
              <a:tabLst/>
              <a:defRPr/>
            </a:pPr>
            <a:r>
              <a:rPr lang="nb-NO" sz="1800" dirty="0">
                <a:effectLst/>
                <a:latin typeface="Calibri" panose="020F0502020204030204" pitchFamily="34" charset="0"/>
                <a:ea typeface="Calibri" panose="020F0502020204030204" pitchFamily="34" charset="0"/>
                <a:cs typeface="Times New Roman" panose="02020603050405020304" pitchFamily="18" charset="0"/>
              </a:rPr>
              <a:t>Og så gjelder det å snakke med folk! Det er det vi vet virker aller best.</a:t>
            </a: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Vi vet at dere har det veldig travelt der ute, men dette er det viktig å finne tid til. Det er mye som står på spill. Det hjelper lite å sitte den 14. september å tenke at vi burde gjort mer. Innsatsen vi sammen legger ned nå kan bety hele forskjellen på fire nye år i forsvarskrig eller fire år med mulighet for å utvikle samfunnet i tråd med vår politikk.</a:t>
            </a:r>
          </a:p>
          <a:p>
            <a:pPr marL="0" lvl="0" indent="0">
              <a:lnSpc>
                <a:spcPct val="107000"/>
              </a:lnSpc>
              <a:spcAft>
                <a:spcPts val="800"/>
              </a:spcAft>
              <a:buFont typeface="Symbol" panose="05050102010706020507" pitchFamily="18" charset="2"/>
              <a:buNone/>
            </a:pPr>
            <a:r>
              <a:rPr lang="nb-NO" sz="1800" dirty="0">
                <a:effectLst/>
                <a:latin typeface="Calibri" panose="020F0502020204030204" pitchFamily="34" charset="0"/>
                <a:ea typeface="Calibri" panose="020F0502020204030204" pitchFamily="34" charset="0"/>
                <a:cs typeface="Times New Roman" panose="02020603050405020304" pitchFamily="18" charset="0"/>
              </a:rPr>
              <a:t>Vi vet at mange er enige med oss i våre saker, da gjelder det å mobilisere folk så de går og stemmer og sørge for at de tenker på våre saker når de skal velge stemmeseddel.</a:t>
            </a: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endParaRPr lang="nb-NO"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6</a:t>
            </a:fld>
            <a:endParaRPr lang="nb-NO"/>
          </a:p>
        </p:txBody>
      </p:sp>
    </p:spTree>
    <p:extLst>
      <p:ext uri="{BB962C8B-B14F-4D97-AF65-F5344CB8AC3E}">
        <p14:creationId xmlns:p14="http://schemas.microsoft.com/office/powerpoint/2010/main" val="1460285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A0308708-F54C-4B0F-8472-0EB043843EA7}" type="slidenum">
              <a:rPr lang="nb-NO" smtClean="0"/>
              <a:t>10</a:t>
            </a:fld>
            <a:endParaRPr lang="nb-NO"/>
          </a:p>
        </p:txBody>
      </p:sp>
    </p:spTree>
    <p:extLst>
      <p:ext uri="{BB962C8B-B14F-4D97-AF65-F5344CB8AC3E}">
        <p14:creationId xmlns:p14="http://schemas.microsoft.com/office/powerpoint/2010/main" val="4111485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tart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519113"/>
            <a:ext cx="3219450" cy="881062"/>
          </a:xfrm>
          <a:prstGeom prst="rect">
            <a:avLst/>
          </a:prstGeom>
          <a:noFill/>
          <a:ln w="9525">
            <a:noFill/>
            <a:miter lim="800000"/>
            <a:headEnd/>
            <a:tailEnd/>
          </a:ln>
        </p:spPr>
      </p:pic>
      <p:sp>
        <p:nvSpPr>
          <p:cNvPr id="2" name="Title 1"/>
          <p:cNvSpPr>
            <a:spLocks noGrp="1"/>
          </p:cNvSpPr>
          <p:nvPr>
            <p:ph type="ctrTitle"/>
          </p:nvPr>
        </p:nvSpPr>
        <p:spPr>
          <a:xfrm>
            <a:off x="501466" y="2400350"/>
            <a:ext cx="6591687" cy="1015236"/>
          </a:xfrm>
        </p:spPr>
        <p:txBody>
          <a:bodyPr anchor="b">
            <a:normAutofit/>
          </a:bodyPr>
          <a:lstStyle>
            <a:lvl1pPr algn="l">
              <a:defRPr sz="3000" b="1">
                <a:solidFill>
                  <a:schemeClr val="bg1"/>
                </a:solidFill>
              </a:defRPr>
            </a:lvl1pPr>
          </a:lstStyle>
          <a:p>
            <a:r>
              <a:rPr lang="nb-NO"/>
              <a:t>Click to edit Master title style</a:t>
            </a:r>
            <a:endParaRPr lang="en-US" dirty="0"/>
          </a:p>
        </p:txBody>
      </p:sp>
      <p:sp>
        <p:nvSpPr>
          <p:cNvPr id="3" name="Subtitle 2"/>
          <p:cNvSpPr>
            <a:spLocks noGrp="1"/>
          </p:cNvSpPr>
          <p:nvPr>
            <p:ph type="subTitle" idx="1"/>
          </p:nvPr>
        </p:nvSpPr>
        <p:spPr>
          <a:xfrm>
            <a:off x="504360" y="3484315"/>
            <a:ext cx="5975378" cy="792887"/>
          </a:xfrm>
        </p:spPr>
        <p:txBody>
          <a:bodyPr/>
          <a:lstStyle>
            <a:lvl1pPr marL="0" indent="0" algn="l">
              <a:buNone/>
              <a:defRPr>
                <a:solidFill>
                  <a:schemeClr val="bg1">
                    <a:lumMod val="8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Click to edit Master subtitle style</a:t>
            </a:r>
            <a:endParaRPr lang="en-US" dirty="0"/>
          </a:p>
        </p:txBody>
      </p:sp>
      <p:sp>
        <p:nvSpPr>
          <p:cNvPr id="6" name="Date Placeholder 3"/>
          <p:cNvSpPr>
            <a:spLocks noGrp="1"/>
          </p:cNvSpPr>
          <p:nvPr>
            <p:ph type="dt" sz="half" idx="10"/>
          </p:nvPr>
        </p:nvSpPr>
        <p:spPr>
          <a:xfrm>
            <a:off x="5235575" y="6278563"/>
            <a:ext cx="923925" cy="498475"/>
          </a:xfrm>
        </p:spPr>
        <p:txBody>
          <a:bodyPr/>
          <a:lstStyle>
            <a:lvl1pPr algn="r">
              <a:defRPr sz="1100">
                <a:solidFill>
                  <a:srgbClr val="0D0D0D"/>
                </a:solidFill>
              </a:defRPr>
            </a:lvl1pPr>
          </a:lstStyle>
          <a:p>
            <a:pPr>
              <a:defRPr/>
            </a:pPr>
            <a:endParaRPr lang="en-US"/>
          </a:p>
        </p:txBody>
      </p:sp>
      <p:sp>
        <p:nvSpPr>
          <p:cNvPr id="7" name="Footer Placeholder 4"/>
          <p:cNvSpPr>
            <a:spLocks noGrp="1"/>
          </p:cNvSpPr>
          <p:nvPr>
            <p:ph type="ftr" sz="quarter" idx="11"/>
          </p:nvPr>
        </p:nvSpPr>
        <p:spPr>
          <a:xfrm>
            <a:off x="501650" y="6278563"/>
            <a:ext cx="2895600" cy="498475"/>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Punktliste / Tekst">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5"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4638"/>
            <a:ext cx="8177212" cy="861747"/>
          </a:xfrm>
        </p:spPr>
        <p:txBody>
          <a:bodyPr>
            <a:normAutofit/>
          </a:bodyPr>
          <a:lstStyle>
            <a:lvl1pPr algn="l">
              <a:defRPr sz="2000" b="1"/>
            </a:lvl1pPr>
          </a:lstStyle>
          <a:p>
            <a:r>
              <a:rPr lang="nb-NO"/>
              <a:t>Click to edit Master title style</a:t>
            </a:r>
            <a:endParaRPr lang="en-US" dirty="0"/>
          </a:p>
        </p:txBody>
      </p:sp>
      <p:sp>
        <p:nvSpPr>
          <p:cNvPr id="3" name="Content Placeholder 2"/>
          <p:cNvSpPr>
            <a:spLocks noGrp="1"/>
          </p:cNvSpPr>
          <p:nvPr>
            <p:ph idx="1"/>
          </p:nvPr>
        </p:nvSpPr>
        <p:spPr>
          <a:xfrm>
            <a:off x="509588" y="1295820"/>
            <a:ext cx="8177211" cy="4398543"/>
          </a:xfrm>
        </p:spPr>
        <p:txBody>
          <a:bodyPr/>
          <a:lstStyle>
            <a:lvl1pPr>
              <a:lnSpc>
                <a:spcPct val="120000"/>
              </a:lnSpc>
              <a:defRPr>
                <a:solidFill>
                  <a:schemeClr val="bg1">
                    <a:lumMod val="95000"/>
                  </a:schemeClr>
                </a:solidFill>
              </a:defRPr>
            </a:lvl1pPr>
            <a:lvl2pPr>
              <a:lnSpc>
                <a:spcPct val="120000"/>
              </a:lnSpc>
              <a:defRPr>
                <a:solidFill>
                  <a:schemeClr val="bg1">
                    <a:lumMod val="95000"/>
                  </a:schemeClr>
                </a:solidFill>
              </a:defRPr>
            </a:lvl2pPr>
            <a:lvl3pPr>
              <a:lnSpc>
                <a:spcPct val="120000"/>
              </a:lnSpc>
              <a:defRPr>
                <a:solidFill>
                  <a:schemeClr val="bg1">
                    <a:lumMod val="95000"/>
                  </a:schemeClr>
                </a:solidFill>
              </a:defRPr>
            </a:lvl3pPr>
            <a:lvl4pPr>
              <a:lnSpc>
                <a:spcPct val="120000"/>
              </a:lnSpc>
              <a:defRPr>
                <a:solidFill>
                  <a:schemeClr val="bg1">
                    <a:lumMod val="95000"/>
                  </a:schemeClr>
                </a:solidFill>
              </a:defRPr>
            </a:lvl4pPr>
            <a:lvl5pPr>
              <a:lnSpc>
                <a:spcPct val="120000"/>
              </a:lnSpc>
              <a:defRPr>
                <a:solidFill>
                  <a:schemeClr val="bg1">
                    <a:lumMod val="95000"/>
                  </a:schemeClr>
                </a:solidFill>
              </a:defRPr>
            </a:lvl5pPr>
          </a:lstStyle>
          <a:p>
            <a:pPr lvl="0"/>
            <a:r>
              <a:rPr lang="nb-NO" dirty="0" err="1"/>
              <a:t>Click</a:t>
            </a:r>
            <a:r>
              <a:rPr lang="nb-NO" dirty="0"/>
              <a:t> to </a:t>
            </a:r>
            <a:r>
              <a:rPr lang="nb-NO" dirty="0" err="1"/>
              <a:t>edit</a:t>
            </a:r>
            <a:r>
              <a:rPr lang="nb-NO" dirty="0"/>
              <a:t> Master </a:t>
            </a:r>
            <a:r>
              <a:rPr lang="nb-NO" dirty="0" err="1"/>
              <a:t>text</a:t>
            </a:r>
            <a:r>
              <a:rPr lang="nb-NO" dirty="0"/>
              <a:t> styles</a:t>
            </a:r>
          </a:p>
          <a:p>
            <a:pPr lvl="1"/>
            <a:r>
              <a:rPr lang="nb-NO" dirty="0"/>
              <a:t>Second </a:t>
            </a:r>
            <a:r>
              <a:rPr lang="nb-NO" dirty="0" err="1"/>
              <a:t>level</a:t>
            </a:r>
            <a:endParaRPr lang="nb-NO" dirty="0"/>
          </a:p>
          <a:p>
            <a:pPr lvl="2"/>
            <a:r>
              <a:rPr lang="nb-NO" dirty="0"/>
              <a:t>Third </a:t>
            </a:r>
            <a:r>
              <a:rPr lang="nb-NO" dirty="0" err="1"/>
              <a:t>level</a:t>
            </a:r>
            <a:endParaRPr lang="nb-NO" dirty="0"/>
          </a:p>
          <a:p>
            <a:pPr lvl="3"/>
            <a:r>
              <a:rPr lang="nb-NO" dirty="0" err="1"/>
              <a:t>Fourth</a:t>
            </a:r>
            <a:r>
              <a:rPr lang="nb-NO" dirty="0"/>
              <a:t> </a:t>
            </a:r>
            <a:r>
              <a:rPr lang="nb-NO" dirty="0" err="1"/>
              <a:t>level</a:t>
            </a:r>
            <a:endParaRPr lang="nb-NO" dirty="0"/>
          </a:p>
          <a:p>
            <a:pPr lvl="4"/>
            <a:r>
              <a:rPr lang="nb-NO" dirty="0"/>
              <a:t>Fifth </a:t>
            </a:r>
            <a:r>
              <a:rPr lang="nb-NO" dirty="0" err="1"/>
              <a:t>level</a:t>
            </a:r>
            <a:endParaRPr lang="en-US" dirty="0"/>
          </a:p>
        </p:txBody>
      </p:sp>
      <p:sp>
        <p:nvSpPr>
          <p:cNvPr id="7" name="Slide Number Placeholder 5"/>
          <p:cNvSpPr>
            <a:spLocks noGrp="1"/>
          </p:cNvSpPr>
          <p:nvPr>
            <p:ph type="sldNum" sz="quarter" idx="10"/>
          </p:nvPr>
        </p:nvSpPr>
        <p:spPr>
          <a:xfrm>
            <a:off x="8277225" y="6364288"/>
            <a:ext cx="738188" cy="365125"/>
          </a:xfrm>
        </p:spPr>
        <p:txBody>
          <a:bodyPr/>
          <a:lstStyle>
            <a:lvl1pPr>
              <a:defRPr b="1">
                <a:solidFill>
                  <a:srgbClr val="F2F2F2"/>
                </a:solidFill>
                <a:latin typeface="Verdana" pitchFamily="34" charset="0"/>
              </a:defRPr>
            </a:lvl1pPr>
          </a:lstStyle>
          <a:p>
            <a:pPr>
              <a:defRPr/>
            </a:pPr>
            <a:fld id="{459F6315-BF81-4F54-A5AE-66E0811B0078}" type="slidenum">
              <a:rPr lang="en-US"/>
              <a:pPr>
                <a:defRPr/>
              </a:pPr>
              <a:t>‹#›</a:t>
            </a:fld>
            <a:endParaRPr lang="en-US"/>
          </a:p>
        </p:txBody>
      </p:sp>
      <p:sp>
        <p:nvSpPr>
          <p:cNvPr id="8" name="Date Placeholder 3"/>
          <p:cNvSpPr>
            <a:spLocks noGrp="1"/>
          </p:cNvSpPr>
          <p:nvPr>
            <p:ph type="dt" sz="half" idx="11"/>
          </p:nvPr>
        </p:nvSpPr>
        <p:spPr>
          <a:xfrm>
            <a:off x="6372225"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2"/>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r>
              <a:rPr lang="en-US"/>
              <a:t>NTL Sjøfartsdirektoratet</a:t>
            </a:r>
          </a:p>
          <a:p>
            <a:pPr>
              <a:defRPr/>
            </a:pPr>
            <a:r>
              <a:rPr lang="en-US"/>
              <a:t>John Leirvaag, 2. nestleder NTL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Delt Innhold">
    <p:spTree>
      <p:nvGrpSpPr>
        <p:cNvPr id="1" name=""/>
        <p:cNvGrpSpPr/>
        <p:nvPr/>
      </p:nvGrpSpPr>
      <p:grpSpPr>
        <a:xfrm>
          <a:off x="0" y="0"/>
          <a:ext cx="0" cy="0"/>
          <a:chOff x="0" y="0"/>
          <a:chExt cx="0" cy="0"/>
        </a:xfrm>
      </p:grpSpPr>
      <p:pic>
        <p:nvPicPr>
          <p:cNvPr id="5"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6"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3" name="Content Placeholder 2"/>
          <p:cNvSpPr>
            <a:spLocks noGrp="1"/>
          </p:cNvSpPr>
          <p:nvPr>
            <p:ph sz="half" idx="1"/>
          </p:nvPr>
        </p:nvSpPr>
        <p:spPr>
          <a:xfrm>
            <a:off x="509588" y="1282700"/>
            <a:ext cx="3986212"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dirty="0" err="1"/>
              <a:t>Click</a:t>
            </a:r>
            <a:r>
              <a:rPr lang="nb-NO" dirty="0"/>
              <a:t> to </a:t>
            </a:r>
            <a:r>
              <a:rPr lang="nb-NO" dirty="0" err="1"/>
              <a:t>edit</a:t>
            </a:r>
            <a:r>
              <a:rPr lang="nb-NO" dirty="0"/>
              <a:t> Master </a:t>
            </a:r>
            <a:r>
              <a:rPr lang="nb-NO" dirty="0" err="1"/>
              <a:t>text</a:t>
            </a:r>
            <a:r>
              <a:rPr lang="nb-NO" dirty="0"/>
              <a:t> styles</a:t>
            </a:r>
          </a:p>
          <a:p>
            <a:pPr lvl="1"/>
            <a:r>
              <a:rPr lang="nb-NO" dirty="0"/>
              <a:t>Second </a:t>
            </a:r>
            <a:r>
              <a:rPr lang="nb-NO" dirty="0" err="1"/>
              <a:t>level</a:t>
            </a:r>
            <a:endParaRPr lang="nb-NO" dirty="0"/>
          </a:p>
          <a:p>
            <a:pPr lvl="2"/>
            <a:r>
              <a:rPr lang="nb-NO" dirty="0"/>
              <a:t>Third </a:t>
            </a:r>
            <a:r>
              <a:rPr lang="nb-NO" dirty="0" err="1"/>
              <a:t>level</a:t>
            </a:r>
            <a:endParaRPr lang="nb-NO" dirty="0"/>
          </a:p>
          <a:p>
            <a:pPr lvl="3"/>
            <a:r>
              <a:rPr lang="nb-NO" dirty="0" err="1"/>
              <a:t>Fourth</a:t>
            </a:r>
            <a:r>
              <a:rPr lang="nb-NO" dirty="0"/>
              <a:t> </a:t>
            </a:r>
            <a:r>
              <a:rPr lang="nb-NO" dirty="0" err="1"/>
              <a:t>level</a:t>
            </a:r>
            <a:endParaRPr lang="nb-NO" dirty="0"/>
          </a:p>
          <a:p>
            <a:pPr lvl="4"/>
            <a:r>
              <a:rPr lang="nb-NO" dirty="0"/>
              <a:t>Fifth </a:t>
            </a:r>
            <a:r>
              <a:rPr lang="nb-NO" dirty="0" err="1"/>
              <a:t>level</a:t>
            </a:r>
            <a:endParaRPr lang="en-US" dirty="0"/>
          </a:p>
        </p:txBody>
      </p:sp>
      <p:sp>
        <p:nvSpPr>
          <p:cNvPr id="13" name="Title 1"/>
          <p:cNvSpPr>
            <a:spLocks noGrp="1"/>
          </p:cNvSpPr>
          <p:nvPr>
            <p:ph type="title"/>
          </p:nvPr>
        </p:nvSpPr>
        <p:spPr>
          <a:xfrm>
            <a:off x="509588" y="274638"/>
            <a:ext cx="8181975" cy="861747"/>
          </a:xfrm>
        </p:spPr>
        <p:txBody>
          <a:bodyPr>
            <a:normAutofit/>
          </a:bodyPr>
          <a:lstStyle>
            <a:lvl1pPr algn="l">
              <a:defRPr sz="2000" b="1"/>
            </a:lvl1pPr>
          </a:lstStyle>
          <a:p>
            <a:r>
              <a:rPr lang="nb-NO"/>
              <a:t>Click to edit Master title style</a:t>
            </a:r>
            <a:endParaRPr lang="en-US" dirty="0"/>
          </a:p>
        </p:txBody>
      </p:sp>
      <p:sp>
        <p:nvSpPr>
          <p:cNvPr id="14" name="Content Placeholder 2"/>
          <p:cNvSpPr>
            <a:spLocks noGrp="1"/>
          </p:cNvSpPr>
          <p:nvPr>
            <p:ph sz="half" idx="13"/>
          </p:nvPr>
        </p:nvSpPr>
        <p:spPr>
          <a:xfrm>
            <a:off x="4670699" y="1282700"/>
            <a:ext cx="4020864"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8" name="Date Placeholder 3"/>
          <p:cNvSpPr>
            <a:spLocks noGrp="1"/>
          </p:cNvSpPr>
          <p:nvPr>
            <p:ph type="dt" sz="half" idx="14"/>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5"/>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r>
              <a:rPr lang="en-US"/>
              <a:t>NTL Sjøfartsdirektoratet</a:t>
            </a:r>
          </a:p>
          <a:p>
            <a:pPr>
              <a:defRPr/>
            </a:pPr>
            <a:r>
              <a:rPr lang="en-US"/>
              <a:t>John Leirvaag, 2. nestleder NTL</a:t>
            </a:r>
          </a:p>
        </p:txBody>
      </p:sp>
      <p:sp>
        <p:nvSpPr>
          <p:cNvPr id="10" name="Slide Number Placeholder 5"/>
          <p:cNvSpPr>
            <a:spLocks noGrp="1"/>
          </p:cNvSpPr>
          <p:nvPr>
            <p:ph type="sldNum" sz="quarter" idx="16"/>
          </p:nvPr>
        </p:nvSpPr>
        <p:spPr>
          <a:xfrm>
            <a:off x="8277225" y="6364288"/>
            <a:ext cx="738188" cy="365125"/>
          </a:xfrm>
        </p:spPr>
        <p:txBody>
          <a:bodyPr/>
          <a:lstStyle>
            <a:lvl1pPr>
              <a:defRPr b="1">
                <a:solidFill>
                  <a:srgbClr val="F2F2F2"/>
                </a:solidFill>
                <a:latin typeface="Verdana" pitchFamily="34" charset="0"/>
              </a:defRPr>
            </a:lvl1pPr>
          </a:lstStyle>
          <a:p>
            <a:pPr>
              <a:defRPr/>
            </a:pPr>
            <a:fld id="{8674FE14-4BD4-455C-A169-80EF83CAB70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ort Innhod">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5"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181975" cy="862012"/>
          </a:xfrm>
        </p:spPr>
        <p:txBody>
          <a:bodyPr>
            <a:normAutofit/>
          </a:bodyPr>
          <a:lstStyle>
            <a:lvl1pPr algn="l">
              <a:defRPr sz="2000" b="1"/>
            </a:lvl1pPr>
          </a:lstStyle>
          <a:p>
            <a:r>
              <a:rPr lang="nb-NO"/>
              <a:t>Click to edit Master title style</a:t>
            </a:r>
            <a:endParaRPr lang="en-US" dirty="0"/>
          </a:p>
        </p:txBody>
      </p:sp>
      <p:sp>
        <p:nvSpPr>
          <p:cNvPr id="6" name="Content Placeholder 5"/>
          <p:cNvSpPr>
            <a:spLocks noGrp="1"/>
          </p:cNvSpPr>
          <p:nvPr>
            <p:ph sz="quarter" idx="4"/>
          </p:nvPr>
        </p:nvSpPr>
        <p:spPr>
          <a:xfrm>
            <a:off x="509588" y="1282700"/>
            <a:ext cx="8181975" cy="4411663"/>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8"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1"/>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r>
              <a:rPr lang="en-US"/>
              <a:t>NTL Sjøfartsdirektoratet</a:t>
            </a:r>
          </a:p>
          <a:p>
            <a:pPr>
              <a:defRPr/>
            </a:pPr>
            <a:r>
              <a:rPr lang="en-US"/>
              <a:t>John Leirvaag, 2. nestleder NTL</a:t>
            </a:r>
          </a:p>
        </p:txBody>
      </p:sp>
      <p:sp>
        <p:nvSpPr>
          <p:cNvPr id="10"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BB6B7743-6FE1-4F8E-A03B-B56D0B0E321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lde Slide, Stort">
    <p:spTree>
      <p:nvGrpSpPr>
        <p:cNvPr id="1" name=""/>
        <p:cNvGrpSpPr/>
        <p:nvPr/>
      </p:nvGrpSpPr>
      <p:grpSpPr>
        <a:xfrm>
          <a:off x="0" y="0"/>
          <a:ext cx="0" cy="0"/>
          <a:chOff x="0" y="0"/>
          <a:chExt cx="0" cy="0"/>
        </a:xfrm>
      </p:grpSpPr>
      <p:pic>
        <p:nvPicPr>
          <p:cNvPr id="3"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4"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18" name="Content Placeholder 5"/>
          <p:cNvSpPr>
            <a:spLocks noGrp="1"/>
          </p:cNvSpPr>
          <p:nvPr>
            <p:ph sz="quarter" idx="4"/>
          </p:nvPr>
        </p:nvSpPr>
        <p:spPr>
          <a:xfrm>
            <a:off x="2" y="0"/>
            <a:ext cx="9142411" cy="60997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Click to edit Master text styles</a:t>
            </a:r>
          </a:p>
        </p:txBody>
      </p:sp>
      <p:sp>
        <p:nvSpPr>
          <p:cNvPr id="6"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7" name="Footer Placeholder 4"/>
          <p:cNvSpPr>
            <a:spLocks noGrp="1"/>
          </p:cNvSpPr>
          <p:nvPr>
            <p:ph type="ftr" sz="quarter" idx="11"/>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r>
              <a:rPr lang="en-US"/>
              <a:t>NTL Sjøfartsdirektoratet</a:t>
            </a:r>
          </a:p>
          <a:p>
            <a:pPr>
              <a:defRPr/>
            </a:pPr>
            <a:r>
              <a:rPr lang="en-US"/>
              <a:t>John Leirvaag, 2. nestleder NTL</a:t>
            </a:r>
          </a:p>
        </p:txBody>
      </p:sp>
      <p:sp>
        <p:nvSpPr>
          <p:cNvPr id="8"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44867249-1B1B-4557-9DE9-F6AE2811CFC6}"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gram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5"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255000" cy="862012"/>
          </a:xfrm>
        </p:spPr>
        <p:txBody>
          <a:bodyPr>
            <a:normAutofit/>
          </a:bodyPr>
          <a:lstStyle>
            <a:lvl1pPr algn="l">
              <a:defRPr sz="2000" b="1"/>
            </a:lvl1pPr>
          </a:lstStyle>
          <a:p>
            <a:r>
              <a:rPr lang="nb-NO"/>
              <a:t>Click to edit Master title style</a:t>
            </a:r>
            <a:endParaRPr lang="en-US" dirty="0"/>
          </a:p>
        </p:txBody>
      </p:sp>
      <p:sp>
        <p:nvSpPr>
          <p:cNvPr id="7" name="Chart Placeholder 6"/>
          <p:cNvSpPr>
            <a:spLocks noGrp="1"/>
          </p:cNvSpPr>
          <p:nvPr>
            <p:ph type="chart" sz="quarter" idx="13"/>
          </p:nvPr>
        </p:nvSpPr>
        <p:spPr>
          <a:xfrm>
            <a:off x="509588" y="1293495"/>
            <a:ext cx="8270875" cy="4400868"/>
          </a:xfrm>
        </p:spPr>
        <p:txBody>
          <a:bodyPr rtlCol="0">
            <a:normAutofit/>
          </a:bodyPr>
          <a:lstStyle/>
          <a:p>
            <a:pPr lvl="0"/>
            <a:r>
              <a:rPr lang="nb-NO" noProof="0"/>
              <a:t>Click icon to add chart</a:t>
            </a:r>
            <a:endParaRPr lang="en-US" noProof="0"/>
          </a:p>
        </p:txBody>
      </p:sp>
      <p:sp>
        <p:nvSpPr>
          <p:cNvPr id="8" name="Slide Number Placeholder 5"/>
          <p:cNvSpPr>
            <a:spLocks noGrp="1"/>
          </p:cNvSpPr>
          <p:nvPr>
            <p:ph type="sldNum" sz="quarter" idx="14"/>
          </p:nvPr>
        </p:nvSpPr>
        <p:spPr>
          <a:xfrm>
            <a:off x="8277225" y="6364288"/>
            <a:ext cx="738188" cy="365125"/>
          </a:xfrm>
        </p:spPr>
        <p:txBody>
          <a:bodyPr/>
          <a:lstStyle>
            <a:lvl1pPr>
              <a:defRPr b="1">
                <a:solidFill>
                  <a:srgbClr val="F2F2F2"/>
                </a:solidFill>
                <a:latin typeface="Verdana" pitchFamily="34" charset="0"/>
              </a:defRPr>
            </a:lvl1pPr>
          </a:lstStyle>
          <a:p>
            <a:pPr>
              <a:defRPr/>
            </a:pPr>
            <a:fld id="{14D445CF-C41A-4D2C-B7EA-F6C66EA5011E}" type="slidenum">
              <a:rPr lang="en-US"/>
              <a:pPr>
                <a:defRPr/>
              </a:pPr>
              <a:t>‹#›</a:t>
            </a:fld>
            <a:endParaRPr lang="en-US"/>
          </a:p>
        </p:txBody>
      </p:sp>
      <p:sp>
        <p:nvSpPr>
          <p:cNvPr id="9" name="Date Placeholder 3"/>
          <p:cNvSpPr>
            <a:spLocks noGrp="1"/>
          </p:cNvSpPr>
          <p:nvPr>
            <p:ph type="dt" sz="half" idx="15"/>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10" name="Footer Placeholder 4"/>
          <p:cNvSpPr>
            <a:spLocks noGrp="1"/>
          </p:cNvSpPr>
          <p:nvPr>
            <p:ph type="ftr" sz="quarter" idx="16"/>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r>
              <a:rPr lang="en-US"/>
              <a:t>NTL Sjøfartsdirektoratet</a:t>
            </a:r>
          </a:p>
          <a:p>
            <a:pPr>
              <a:defRPr/>
            </a:pPr>
            <a:r>
              <a:rPr lang="en-US"/>
              <a:t>John Leirvaag, 2. nestleder NTL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3"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5"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6" name="Footer Placeholder 4"/>
          <p:cNvSpPr>
            <a:spLocks noGrp="1"/>
          </p:cNvSpPr>
          <p:nvPr>
            <p:ph type="ftr" sz="quarter" idx="11"/>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r>
              <a:rPr lang="en-US"/>
              <a:t>NTL Sjøfartsdirektoratet</a:t>
            </a:r>
          </a:p>
          <a:p>
            <a:pPr>
              <a:defRPr/>
            </a:pPr>
            <a:r>
              <a:rPr lang="en-US"/>
              <a:t>John Leirvaag, 2. nestleder NTL</a:t>
            </a:r>
          </a:p>
        </p:txBody>
      </p:sp>
      <p:sp>
        <p:nvSpPr>
          <p:cNvPr id="7"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6F5BDA3C-62E7-44AD-BED3-DFF526CEC32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unktliste / Tekst">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4638"/>
            <a:ext cx="8177212" cy="861747"/>
          </a:xfrm>
        </p:spPr>
        <p:txBody>
          <a:bodyPr>
            <a:normAutofit/>
          </a:bodyPr>
          <a:lstStyle>
            <a:lvl1pPr algn="l">
              <a:defRPr sz="2000" b="1"/>
            </a:lvl1pPr>
          </a:lstStyle>
          <a:p>
            <a:r>
              <a:rPr lang="nb-NO"/>
              <a:t>Click to edit Master title style</a:t>
            </a:r>
            <a:endParaRPr lang="en-US" dirty="0"/>
          </a:p>
        </p:txBody>
      </p:sp>
      <p:sp>
        <p:nvSpPr>
          <p:cNvPr id="3" name="Content Placeholder 2"/>
          <p:cNvSpPr>
            <a:spLocks noGrp="1"/>
          </p:cNvSpPr>
          <p:nvPr>
            <p:ph idx="1"/>
          </p:nvPr>
        </p:nvSpPr>
        <p:spPr>
          <a:xfrm>
            <a:off x="509588" y="1295820"/>
            <a:ext cx="8177211" cy="4398543"/>
          </a:xfrm>
        </p:spPr>
        <p:txBody>
          <a:bodyPr/>
          <a:lstStyle>
            <a:lvl1pPr>
              <a:lnSpc>
                <a:spcPct val="120000"/>
              </a:lnSpc>
              <a:defRPr>
                <a:solidFill>
                  <a:schemeClr val="tx1">
                    <a:lumMod val="85000"/>
                    <a:lumOff val="15000"/>
                  </a:schemeClr>
                </a:solidFill>
              </a:defRPr>
            </a:lvl1pPr>
            <a:lvl2pPr>
              <a:lnSpc>
                <a:spcPct val="120000"/>
              </a:lnSpc>
              <a:defRPr>
                <a:solidFill>
                  <a:schemeClr val="tx1">
                    <a:lumMod val="85000"/>
                    <a:lumOff val="15000"/>
                  </a:schemeClr>
                </a:solidFill>
              </a:defRPr>
            </a:lvl2pPr>
            <a:lvl3pPr>
              <a:lnSpc>
                <a:spcPct val="120000"/>
              </a:lnSpc>
              <a:defRPr>
                <a:solidFill>
                  <a:schemeClr val="tx1">
                    <a:lumMod val="85000"/>
                    <a:lumOff val="15000"/>
                  </a:schemeClr>
                </a:solidFill>
              </a:defRPr>
            </a:lvl3pPr>
            <a:lvl4pPr>
              <a:lnSpc>
                <a:spcPct val="120000"/>
              </a:lnSpc>
              <a:defRPr>
                <a:solidFill>
                  <a:schemeClr val="tx1">
                    <a:lumMod val="85000"/>
                    <a:lumOff val="15000"/>
                  </a:schemeClr>
                </a:solidFill>
              </a:defRPr>
            </a:lvl4pPr>
            <a:lvl5pPr>
              <a:lnSpc>
                <a:spcPct val="120000"/>
              </a:lnSpc>
              <a:defRPr>
                <a:solidFill>
                  <a:schemeClr val="tx1">
                    <a:lumMod val="85000"/>
                    <a:lumOff val="15000"/>
                  </a:schemeClr>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6" name="Slide Number Placeholder 5"/>
          <p:cNvSpPr>
            <a:spLocks noGrp="1"/>
          </p:cNvSpPr>
          <p:nvPr>
            <p:ph type="sldNum" sz="quarter" idx="10"/>
          </p:nvPr>
        </p:nvSpPr>
        <p:spPr>
          <a:xfrm>
            <a:off x="8277225" y="6364288"/>
            <a:ext cx="738188" cy="365125"/>
          </a:xfrm>
        </p:spPr>
        <p:txBody>
          <a:bodyPr/>
          <a:lstStyle>
            <a:lvl1pPr>
              <a:defRPr b="1">
                <a:solidFill>
                  <a:srgbClr val="F2F2F2"/>
                </a:solidFill>
                <a:latin typeface="Verdana" pitchFamily="34" charset="0"/>
              </a:defRPr>
            </a:lvl1pPr>
          </a:lstStyle>
          <a:p>
            <a:pPr>
              <a:defRPr/>
            </a:pPr>
            <a:fld id="{FDFB049E-7EA9-4A11-B04E-FBDAB23BEC7E}" type="slidenum">
              <a:rPr lang="en-US"/>
              <a:pPr>
                <a:defRPr/>
              </a:pPr>
              <a:t>‹#›</a:t>
            </a:fld>
            <a:endParaRPr lang="en-US"/>
          </a:p>
        </p:txBody>
      </p:sp>
      <p:sp>
        <p:nvSpPr>
          <p:cNvPr id="7" name="Date Placeholder 3"/>
          <p:cNvSpPr>
            <a:spLocks noGrp="1"/>
          </p:cNvSpPr>
          <p:nvPr>
            <p:ph type="dt" sz="half" idx="11"/>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8" name="Footer Placeholder 4"/>
          <p:cNvSpPr>
            <a:spLocks noGrp="1"/>
          </p:cNvSpPr>
          <p:nvPr>
            <p:ph type="ftr" sz="quarter" idx="12"/>
          </p:nvPr>
        </p:nvSpPr>
        <p:spPr>
          <a:xfrm>
            <a:off x="2954338" y="6280150"/>
            <a:ext cx="2660650" cy="449263"/>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l Kappittel">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519113"/>
            <a:ext cx="3219450" cy="881062"/>
          </a:xfrm>
          <a:prstGeom prst="rect">
            <a:avLst/>
          </a:prstGeom>
          <a:noFill/>
          <a:ln w="9525">
            <a:noFill/>
            <a:miter lim="800000"/>
            <a:headEnd/>
            <a:tailEnd/>
          </a:ln>
        </p:spPr>
      </p:pic>
      <p:sp>
        <p:nvSpPr>
          <p:cNvPr id="14" name="Title 1"/>
          <p:cNvSpPr>
            <a:spLocks noGrp="1"/>
          </p:cNvSpPr>
          <p:nvPr>
            <p:ph type="ctrTitle"/>
          </p:nvPr>
        </p:nvSpPr>
        <p:spPr>
          <a:xfrm>
            <a:off x="5113550" y="2400350"/>
            <a:ext cx="3796509" cy="1015236"/>
          </a:xfrm>
        </p:spPr>
        <p:txBody>
          <a:bodyPr anchor="b">
            <a:normAutofit/>
          </a:bodyPr>
          <a:lstStyle>
            <a:lvl1pPr algn="l">
              <a:defRPr sz="3000" b="1">
                <a:solidFill>
                  <a:schemeClr val="bg1"/>
                </a:solidFill>
              </a:defRPr>
            </a:lvl1pPr>
          </a:lstStyle>
          <a:p>
            <a:r>
              <a:rPr lang="nb-NO"/>
              <a:t>Click to edit Master title style</a:t>
            </a:r>
            <a:endParaRPr lang="en-US" dirty="0"/>
          </a:p>
        </p:txBody>
      </p:sp>
      <p:sp>
        <p:nvSpPr>
          <p:cNvPr id="15" name="Subtitle 2"/>
          <p:cNvSpPr>
            <a:spLocks noGrp="1"/>
          </p:cNvSpPr>
          <p:nvPr>
            <p:ph type="subTitle" idx="1"/>
          </p:nvPr>
        </p:nvSpPr>
        <p:spPr>
          <a:xfrm>
            <a:off x="5113549" y="3484315"/>
            <a:ext cx="3796510" cy="792887"/>
          </a:xfrm>
        </p:spPr>
        <p:txBody>
          <a:bodyPr/>
          <a:lstStyle>
            <a:lvl1pPr marL="0" indent="0" algn="l">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Delt Innhold">
    <p:spTree>
      <p:nvGrpSpPr>
        <p:cNvPr id="1" name=""/>
        <p:cNvGrpSpPr/>
        <p:nvPr/>
      </p:nvGrpSpPr>
      <p:grpSpPr>
        <a:xfrm>
          <a:off x="0" y="0"/>
          <a:ext cx="0" cy="0"/>
          <a:chOff x="0" y="0"/>
          <a:chExt cx="0" cy="0"/>
        </a:xfrm>
      </p:grpSpPr>
      <p:pic>
        <p:nvPicPr>
          <p:cNvPr id="5"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6"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3" name="Content Placeholder 2"/>
          <p:cNvSpPr>
            <a:spLocks noGrp="1"/>
          </p:cNvSpPr>
          <p:nvPr>
            <p:ph sz="half" idx="1"/>
          </p:nvPr>
        </p:nvSpPr>
        <p:spPr>
          <a:xfrm>
            <a:off x="509588" y="1282700"/>
            <a:ext cx="3986212"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13" name="Title 1"/>
          <p:cNvSpPr>
            <a:spLocks noGrp="1"/>
          </p:cNvSpPr>
          <p:nvPr>
            <p:ph type="title"/>
          </p:nvPr>
        </p:nvSpPr>
        <p:spPr>
          <a:xfrm>
            <a:off x="509588" y="274638"/>
            <a:ext cx="8181975" cy="861747"/>
          </a:xfrm>
        </p:spPr>
        <p:txBody>
          <a:bodyPr>
            <a:normAutofit/>
          </a:bodyPr>
          <a:lstStyle>
            <a:lvl1pPr algn="l">
              <a:defRPr sz="2000" b="1"/>
            </a:lvl1pPr>
          </a:lstStyle>
          <a:p>
            <a:r>
              <a:rPr lang="nb-NO"/>
              <a:t>Click to edit Master title style</a:t>
            </a:r>
            <a:endParaRPr lang="en-US" dirty="0"/>
          </a:p>
        </p:txBody>
      </p:sp>
      <p:sp>
        <p:nvSpPr>
          <p:cNvPr id="14" name="Content Placeholder 2"/>
          <p:cNvSpPr>
            <a:spLocks noGrp="1"/>
          </p:cNvSpPr>
          <p:nvPr>
            <p:ph sz="half" idx="13"/>
          </p:nvPr>
        </p:nvSpPr>
        <p:spPr>
          <a:xfrm>
            <a:off x="4670699" y="1282700"/>
            <a:ext cx="4020864"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7" name="Date Placeholder 3"/>
          <p:cNvSpPr>
            <a:spLocks noGrp="1"/>
          </p:cNvSpPr>
          <p:nvPr>
            <p:ph type="dt" sz="half" idx="14"/>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8" name="Footer Placeholder 4"/>
          <p:cNvSpPr>
            <a:spLocks noGrp="1"/>
          </p:cNvSpPr>
          <p:nvPr>
            <p:ph type="ftr" sz="quarter" idx="15"/>
          </p:nvPr>
        </p:nvSpPr>
        <p:spPr>
          <a:xfrm>
            <a:off x="2954338" y="6280150"/>
            <a:ext cx="2660650" cy="449263"/>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
        <p:nvSpPr>
          <p:cNvPr id="9" name="Slide Number Placeholder 5"/>
          <p:cNvSpPr>
            <a:spLocks noGrp="1"/>
          </p:cNvSpPr>
          <p:nvPr>
            <p:ph type="sldNum" sz="quarter" idx="16"/>
          </p:nvPr>
        </p:nvSpPr>
        <p:spPr>
          <a:xfrm>
            <a:off x="8277225" y="6364288"/>
            <a:ext cx="738188" cy="365125"/>
          </a:xfrm>
        </p:spPr>
        <p:txBody>
          <a:bodyPr/>
          <a:lstStyle>
            <a:lvl1pPr>
              <a:defRPr b="1">
                <a:solidFill>
                  <a:srgbClr val="F2F2F2"/>
                </a:solidFill>
                <a:latin typeface="Verdana" pitchFamily="34" charset="0"/>
              </a:defRPr>
            </a:lvl1pPr>
          </a:lstStyle>
          <a:p>
            <a:pPr>
              <a:defRPr/>
            </a:pPr>
            <a:fld id="{73BC45E1-AEC6-4C2A-A31D-8CA823000A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ort Innhod">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181975" cy="862012"/>
          </a:xfrm>
        </p:spPr>
        <p:txBody>
          <a:bodyPr>
            <a:normAutofit/>
          </a:bodyPr>
          <a:lstStyle>
            <a:lvl1pPr algn="l">
              <a:defRPr sz="2000" b="1"/>
            </a:lvl1pPr>
          </a:lstStyle>
          <a:p>
            <a:r>
              <a:rPr lang="nb-NO"/>
              <a:t>Click to edit Master title style</a:t>
            </a:r>
            <a:endParaRPr lang="en-US" dirty="0"/>
          </a:p>
        </p:txBody>
      </p:sp>
      <p:sp>
        <p:nvSpPr>
          <p:cNvPr id="6" name="Content Placeholder 5"/>
          <p:cNvSpPr>
            <a:spLocks noGrp="1"/>
          </p:cNvSpPr>
          <p:nvPr>
            <p:ph sz="quarter" idx="4"/>
          </p:nvPr>
        </p:nvSpPr>
        <p:spPr>
          <a:xfrm>
            <a:off x="509588" y="1282700"/>
            <a:ext cx="8181975" cy="4411663"/>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7"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8" name="Footer Placeholder 4"/>
          <p:cNvSpPr>
            <a:spLocks noGrp="1"/>
          </p:cNvSpPr>
          <p:nvPr>
            <p:ph type="ftr" sz="quarter" idx="11"/>
          </p:nvPr>
        </p:nvSpPr>
        <p:spPr>
          <a:xfrm>
            <a:off x="2954338" y="6280150"/>
            <a:ext cx="2660650" cy="449263"/>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
        <p:nvSpPr>
          <p:cNvPr id="9"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83536199-2EC6-48D4-891C-CC11491EF2A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e Slide, Stort">
    <p:spTree>
      <p:nvGrpSpPr>
        <p:cNvPr id="1" name=""/>
        <p:cNvGrpSpPr/>
        <p:nvPr/>
      </p:nvGrpSpPr>
      <p:grpSpPr>
        <a:xfrm>
          <a:off x="0" y="0"/>
          <a:ext cx="0" cy="0"/>
          <a:chOff x="0" y="0"/>
          <a:chExt cx="0" cy="0"/>
        </a:xfrm>
      </p:grpSpPr>
      <p:pic>
        <p:nvPicPr>
          <p:cNvPr id="3"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4"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18" name="Content Placeholder 5"/>
          <p:cNvSpPr>
            <a:spLocks noGrp="1"/>
          </p:cNvSpPr>
          <p:nvPr>
            <p:ph sz="quarter" idx="4"/>
          </p:nvPr>
        </p:nvSpPr>
        <p:spPr>
          <a:xfrm>
            <a:off x="2" y="0"/>
            <a:ext cx="9142411" cy="60997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Click to edit Master text styles</a:t>
            </a:r>
          </a:p>
        </p:txBody>
      </p:sp>
      <p:sp>
        <p:nvSpPr>
          <p:cNvPr id="5"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6" name="Footer Placeholder 4"/>
          <p:cNvSpPr>
            <a:spLocks noGrp="1"/>
          </p:cNvSpPr>
          <p:nvPr>
            <p:ph type="ftr" sz="quarter" idx="11"/>
          </p:nvPr>
        </p:nvSpPr>
        <p:spPr>
          <a:xfrm>
            <a:off x="2954338" y="6280150"/>
            <a:ext cx="2660650" cy="449263"/>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
        <p:nvSpPr>
          <p:cNvPr id="7"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92EAF618-0A5C-499D-BD48-181B9AC8E5D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gram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255000" cy="862012"/>
          </a:xfrm>
        </p:spPr>
        <p:txBody>
          <a:bodyPr>
            <a:normAutofit/>
          </a:bodyPr>
          <a:lstStyle>
            <a:lvl1pPr algn="l">
              <a:defRPr sz="2000" b="1"/>
            </a:lvl1pPr>
          </a:lstStyle>
          <a:p>
            <a:r>
              <a:rPr lang="nb-NO"/>
              <a:t>Click to edit Master title style</a:t>
            </a:r>
            <a:endParaRPr lang="en-US" dirty="0"/>
          </a:p>
        </p:txBody>
      </p:sp>
      <p:sp>
        <p:nvSpPr>
          <p:cNvPr id="7" name="Chart Placeholder 6"/>
          <p:cNvSpPr>
            <a:spLocks noGrp="1"/>
          </p:cNvSpPr>
          <p:nvPr>
            <p:ph type="chart" sz="quarter" idx="13"/>
          </p:nvPr>
        </p:nvSpPr>
        <p:spPr>
          <a:xfrm>
            <a:off x="509588" y="1293495"/>
            <a:ext cx="8270875" cy="4400868"/>
          </a:xfrm>
        </p:spPr>
        <p:txBody>
          <a:bodyPr rtlCol="0">
            <a:normAutofit/>
          </a:bodyPr>
          <a:lstStyle/>
          <a:p>
            <a:pPr lvl="0"/>
            <a:r>
              <a:rPr lang="nb-NO" noProof="0"/>
              <a:t>Click icon to add chart</a:t>
            </a:r>
            <a:endParaRPr lang="en-US" noProof="0"/>
          </a:p>
        </p:txBody>
      </p:sp>
      <p:sp>
        <p:nvSpPr>
          <p:cNvPr id="6" name="Slide Number Placeholder 5"/>
          <p:cNvSpPr>
            <a:spLocks noGrp="1"/>
          </p:cNvSpPr>
          <p:nvPr>
            <p:ph type="sldNum" sz="quarter" idx="14"/>
          </p:nvPr>
        </p:nvSpPr>
        <p:spPr>
          <a:xfrm>
            <a:off x="8277225" y="6364288"/>
            <a:ext cx="738188" cy="365125"/>
          </a:xfrm>
        </p:spPr>
        <p:txBody>
          <a:bodyPr/>
          <a:lstStyle>
            <a:lvl1pPr>
              <a:defRPr b="1">
                <a:solidFill>
                  <a:srgbClr val="F2F2F2"/>
                </a:solidFill>
                <a:latin typeface="Verdana" pitchFamily="34" charset="0"/>
              </a:defRPr>
            </a:lvl1pPr>
          </a:lstStyle>
          <a:p>
            <a:pPr>
              <a:defRPr/>
            </a:pPr>
            <a:fld id="{C341B20F-83D1-4696-B9D1-AB1F5A1A184E}" type="slidenum">
              <a:rPr lang="en-US"/>
              <a:pPr>
                <a:defRPr/>
              </a:pPr>
              <a:t>‹#›</a:t>
            </a:fld>
            <a:endParaRPr lang="en-US"/>
          </a:p>
        </p:txBody>
      </p:sp>
      <p:sp>
        <p:nvSpPr>
          <p:cNvPr id="8" name="Date Placeholder 3"/>
          <p:cNvSpPr>
            <a:spLocks noGrp="1"/>
          </p:cNvSpPr>
          <p:nvPr>
            <p:ph type="dt" sz="half" idx="15"/>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6"/>
          </p:nvPr>
        </p:nvSpPr>
        <p:spPr>
          <a:xfrm>
            <a:off x="2954338" y="6280150"/>
            <a:ext cx="2660650" cy="449263"/>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3"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4"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5" name="Footer Placeholder 4"/>
          <p:cNvSpPr>
            <a:spLocks noGrp="1"/>
          </p:cNvSpPr>
          <p:nvPr>
            <p:ph type="ftr" sz="quarter" idx="11"/>
          </p:nvPr>
        </p:nvSpPr>
        <p:spPr>
          <a:xfrm>
            <a:off x="2954338" y="6280150"/>
            <a:ext cx="2660650" cy="449263"/>
          </a:xfrm>
        </p:spPr>
        <p:txBody>
          <a:bodyPr/>
          <a:lstStyle>
            <a:lvl1pPr algn="l">
              <a:defRPr sz="1100">
                <a:solidFill>
                  <a:srgbClr val="0D0D0D"/>
                </a:solidFill>
              </a:defRPr>
            </a:lvl1pPr>
          </a:lstStyle>
          <a:p>
            <a:pPr>
              <a:defRPr/>
            </a:pPr>
            <a:r>
              <a:rPr lang="en-US"/>
              <a:t>NTL Sjøfartsdirektoratet</a:t>
            </a:r>
          </a:p>
          <a:p>
            <a:pPr>
              <a:defRPr/>
            </a:pPr>
            <a:r>
              <a:rPr lang="en-US"/>
              <a:t>John Leirvaag, 2. nestleder NTL</a:t>
            </a:r>
          </a:p>
        </p:txBody>
      </p:sp>
      <p:sp>
        <p:nvSpPr>
          <p:cNvPr id="6"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22D9A60C-B994-4B75-971C-C6746527C6F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00005C8-9076-4AAD-A86D-254E151BBA37}"/>
              </a:ext>
            </a:extLst>
          </p:cNvPr>
          <p:cNvSpPr>
            <a:spLocks noGrp="1"/>
          </p:cNvSpPr>
          <p:nvPr>
            <p:ph type="title"/>
          </p:nvPr>
        </p:nvSpPr>
        <p:spPr>
          <a:xfrm>
            <a:off x="623888" y="1709739"/>
            <a:ext cx="7886700" cy="2852737"/>
          </a:xfrm>
        </p:spPr>
        <p:txBody>
          <a:bodyPr anchor="b"/>
          <a:lstStyle>
            <a:lvl1pPr>
              <a:defRPr sz="4500"/>
            </a:lvl1pPr>
          </a:lstStyle>
          <a:p>
            <a:r>
              <a:rPr lang="nb-NO"/>
              <a:t>Klikk for å redigere tittelstil</a:t>
            </a:r>
          </a:p>
        </p:txBody>
      </p:sp>
      <p:sp>
        <p:nvSpPr>
          <p:cNvPr id="3" name="Plassholder for tekst 2">
            <a:extLst>
              <a:ext uri="{FF2B5EF4-FFF2-40B4-BE49-F238E27FC236}">
                <a16:creationId xmlns:a16="http://schemas.microsoft.com/office/drawing/2014/main" id="{21FFD94E-6528-4226-B85E-E38B117C1AE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502B959C-92C6-4E87-B53A-8BCAAA6D3ECD}"/>
              </a:ext>
            </a:extLst>
          </p:cNvPr>
          <p:cNvSpPr>
            <a:spLocks noGrp="1"/>
          </p:cNvSpPr>
          <p:nvPr>
            <p:ph type="dt" sz="half" idx="10"/>
          </p:nvPr>
        </p:nvSpPr>
        <p:spPr/>
        <p:txBody>
          <a:bodyPr/>
          <a:lstStyle/>
          <a:p>
            <a:fld id="{F788AE1C-1C4F-4CCD-A924-2EF2F5C5BFA8}" type="datetimeFigureOut">
              <a:rPr lang="nb-NO" smtClean="0"/>
              <a:t>17.06.2021</a:t>
            </a:fld>
            <a:endParaRPr lang="nb-NO"/>
          </a:p>
        </p:txBody>
      </p:sp>
      <p:sp>
        <p:nvSpPr>
          <p:cNvPr id="5" name="Plassholder for bunntekst 4">
            <a:extLst>
              <a:ext uri="{FF2B5EF4-FFF2-40B4-BE49-F238E27FC236}">
                <a16:creationId xmlns:a16="http://schemas.microsoft.com/office/drawing/2014/main" id="{37C7E06B-4770-47C4-AE80-B250EB63ACAE}"/>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FA2ED6AD-C3DC-4018-81BF-DA6110B3E2E3}"/>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4174849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D9D9D9"/>
                </a:solidFill>
                <a:latin typeface="Verdana" pitchFamily="34"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D9D9D9"/>
                </a:solidFill>
                <a:latin typeface="Verdana" pitchFamily="34" charset="0"/>
              </a:defRPr>
            </a:lvl1pPr>
          </a:lstStyle>
          <a:p>
            <a:pPr>
              <a:defRPr/>
            </a:pPr>
            <a:r>
              <a:rPr lang="en-US"/>
              <a:t>NTL Sjøfartsdirektoratet John Leirvaag, 2. nestleder NTL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D9D9D9"/>
                </a:solidFill>
              </a:defRPr>
            </a:lvl1pPr>
          </a:lstStyle>
          <a:p>
            <a:pPr>
              <a:defRPr/>
            </a:pPr>
            <a:fld id="{5985DE83-BB21-48C1-BB8D-0D39A19CA46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9" r:id="rId9"/>
  </p:sldLayoutIdLst>
  <p:hf sldNum="0" hdr="0" ftr="0" dt="0"/>
  <p:txStyles>
    <p:titleStyle>
      <a:lvl1pPr algn="ctr" defTabSz="457200" rtl="0" eaLnBrk="0" fontAlgn="base" hangingPunct="0">
        <a:spcBef>
          <a:spcPct val="0"/>
        </a:spcBef>
        <a:spcAft>
          <a:spcPct val="0"/>
        </a:spcAft>
        <a:defRPr sz="3200" kern="1200">
          <a:solidFill>
            <a:schemeClr val="tx1"/>
          </a:solidFill>
          <a:latin typeface="Verdana"/>
          <a:ea typeface="Geneva" charset="0"/>
          <a:cs typeface="Verdana"/>
        </a:defRPr>
      </a:lvl1pPr>
      <a:lvl2pPr algn="ctr" defTabSz="457200" rtl="0" eaLnBrk="0" fontAlgn="base" hangingPunct="0">
        <a:spcBef>
          <a:spcPct val="0"/>
        </a:spcBef>
        <a:spcAft>
          <a:spcPct val="0"/>
        </a:spcAft>
        <a:defRPr sz="3200">
          <a:solidFill>
            <a:schemeClr val="tx1"/>
          </a:solidFill>
          <a:latin typeface="Verdana" charset="0"/>
          <a:ea typeface="Geneva" charset="0"/>
          <a:cs typeface="Verdana" pitchFamily="34" charset="0"/>
        </a:defRPr>
      </a:lvl2pPr>
      <a:lvl3pPr algn="ctr" defTabSz="457200" rtl="0" eaLnBrk="0" fontAlgn="base" hangingPunct="0">
        <a:spcBef>
          <a:spcPct val="0"/>
        </a:spcBef>
        <a:spcAft>
          <a:spcPct val="0"/>
        </a:spcAft>
        <a:defRPr sz="3200">
          <a:solidFill>
            <a:schemeClr val="tx1"/>
          </a:solidFill>
          <a:latin typeface="Verdana" charset="0"/>
          <a:ea typeface="Geneva" charset="0"/>
          <a:cs typeface="Verdana" pitchFamily="34" charset="0"/>
        </a:defRPr>
      </a:lvl3pPr>
      <a:lvl4pPr algn="ctr" defTabSz="457200" rtl="0" eaLnBrk="0" fontAlgn="base" hangingPunct="0">
        <a:spcBef>
          <a:spcPct val="0"/>
        </a:spcBef>
        <a:spcAft>
          <a:spcPct val="0"/>
        </a:spcAft>
        <a:defRPr sz="3200">
          <a:solidFill>
            <a:schemeClr val="tx1"/>
          </a:solidFill>
          <a:latin typeface="Verdana" charset="0"/>
          <a:ea typeface="Geneva" charset="0"/>
          <a:cs typeface="Verdana" pitchFamily="34" charset="0"/>
        </a:defRPr>
      </a:lvl4pPr>
      <a:lvl5pPr algn="ctr" defTabSz="457200" rtl="0" eaLnBrk="0" fontAlgn="base" hangingPunct="0">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p:titleStyle>
    <p:bodyStyle>
      <a:lvl1pPr marL="342900" indent="-342900" algn="l" defTabSz="457200" rtl="0" eaLnBrk="0" fontAlgn="base" hangingPunct="0">
        <a:lnSpc>
          <a:spcPct val="120000"/>
        </a:lnSpc>
        <a:spcBef>
          <a:spcPct val="20000"/>
        </a:spcBef>
        <a:spcAft>
          <a:spcPct val="0"/>
        </a:spcAft>
        <a:buFont typeface="Arial" pitchFamily="34" charset="0"/>
        <a:buChar char="•"/>
        <a:defRPr sz="1600" kern="1200">
          <a:solidFill>
            <a:schemeClr val="tx2"/>
          </a:solidFill>
          <a:latin typeface="Verdana"/>
          <a:ea typeface="Geneva" charset="0"/>
          <a:cs typeface="Verdana"/>
        </a:defRPr>
      </a:lvl1pPr>
      <a:lvl2pPr marL="742950" indent="-285750" algn="l" defTabSz="457200" rtl="0" eaLnBrk="0" fontAlgn="base" hangingPunct="0">
        <a:lnSpc>
          <a:spcPct val="120000"/>
        </a:lnSpc>
        <a:spcBef>
          <a:spcPct val="20000"/>
        </a:spcBef>
        <a:spcAft>
          <a:spcPct val="0"/>
        </a:spcAft>
        <a:buFont typeface="Arial" pitchFamily="34" charset="0"/>
        <a:buChar char="–"/>
        <a:defRPr sz="1400" kern="1200">
          <a:solidFill>
            <a:schemeClr val="bg2"/>
          </a:solidFill>
          <a:latin typeface="Verdana"/>
          <a:ea typeface="Geneva" charset="0"/>
          <a:cs typeface="Verdana"/>
        </a:defRPr>
      </a:lvl2pPr>
      <a:lvl3pPr marL="1143000" indent="-228600" algn="l" defTabSz="457200" rtl="0" eaLnBrk="0" fontAlgn="base" hangingPunct="0">
        <a:lnSpc>
          <a:spcPct val="120000"/>
        </a:lnSpc>
        <a:spcBef>
          <a:spcPct val="20000"/>
        </a:spcBef>
        <a:spcAft>
          <a:spcPct val="0"/>
        </a:spcAft>
        <a:buFont typeface="Arial" pitchFamily="34" charset="0"/>
        <a:buChar char="•"/>
        <a:defRPr sz="1200" kern="1200">
          <a:solidFill>
            <a:srgbClr val="AA2A24"/>
          </a:solidFill>
          <a:latin typeface="Verdana"/>
          <a:ea typeface="Geneva" charset="0"/>
          <a:cs typeface="Verdana"/>
        </a:defRPr>
      </a:lvl3pPr>
      <a:lvl4pPr marL="1600200" indent="-228600" algn="l" defTabSz="457200" rtl="0" eaLnBrk="0" fontAlgn="base" hangingPunct="0">
        <a:lnSpc>
          <a:spcPct val="120000"/>
        </a:lnSpc>
        <a:spcBef>
          <a:spcPct val="20000"/>
        </a:spcBef>
        <a:spcAft>
          <a:spcPct val="0"/>
        </a:spcAft>
        <a:buFont typeface="Arial" pitchFamily="34" charset="0"/>
        <a:buChar char="–"/>
        <a:defRPr sz="1100" kern="1200">
          <a:solidFill>
            <a:schemeClr val="tx2"/>
          </a:solidFill>
          <a:latin typeface="Verdana"/>
          <a:ea typeface="Geneva" charset="0"/>
          <a:cs typeface="Verdana"/>
        </a:defRPr>
      </a:lvl4pPr>
      <a:lvl5pPr marL="2057400" indent="-228600" algn="l" defTabSz="457200" rtl="0" eaLnBrk="0" fontAlgn="base" hangingPunct="0">
        <a:lnSpc>
          <a:spcPct val="120000"/>
        </a:lnSpc>
        <a:spcBef>
          <a:spcPct val="20000"/>
        </a:spcBef>
        <a:spcAft>
          <a:spcPct val="0"/>
        </a:spcAft>
        <a:buFont typeface="Arial" pitchFamily="34" charset="0"/>
        <a:buChar char="»"/>
        <a:defRPr sz="1100" kern="1200">
          <a:solidFill>
            <a:schemeClr val="tx2"/>
          </a:solidFill>
          <a:latin typeface="Verdana"/>
          <a:ea typeface="Geneva" charset="0"/>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Click to edit Master title style</a:t>
            </a:r>
            <a:endParaRPr lang="en-US"/>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2F2F2"/>
                </a:solidFill>
                <a:latin typeface="Verdana" pitchFamily="34"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F2F2F2"/>
                </a:solidFill>
                <a:latin typeface="Verdana"/>
                <a:ea typeface="+mn-ea"/>
                <a:cs typeface="Verdana"/>
              </a:defRPr>
            </a:lvl1pPr>
          </a:lstStyle>
          <a:p>
            <a:pPr>
              <a:defRPr/>
            </a:pPr>
            <a:r>
              <a:rPr lang="en-US"/>
              <a:t>NTL Sjøfartsdirektoratet John Leirvaag, 2. nestleder NTL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defRPr>
            </a:lvl1pPr>
          </a:lstStyle>
          <a:p>
            <a:pPr>
              <a:defRPr/>
            </a:pPr>
            <a:fld id="{F233242E-F974-4DE6-823C-04C12C02CD4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Lst>
  <p:hf sldNum="0" hdr="0" ftr="0" dt="0"/>
  <p:txStyles>
    <p:titleStyle>
      <a:lvl1pPr algn="ctr" defTabSz="457200" rtl="0" eaLnBrk="0" fontAlgn="base" hangingPunct="0">
        <a:spcBef>
          <a:spcPct val="0"/>
        </a:spcBef>
        <a:spcAft>
          <a:spcPct val="0"/>
        </a:spcAft>
        <a:defRPr sz="3200" kern="1200">
          <a:solidFill>
            <a:schemeClr val="bg1"/>
          </a:solidFill>
          <a:latin typeface="Verdana"/>
          <a:ea typeface="Geneva" charset="0"/>
          <a:cs typeface="Verdana"/>
        </a:defRPr>
      </a:lvl1pPr>
      <a:lvl2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2pPr>
      <a:lvl3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3pPr>
      <a:lvl4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4pPr>
      <a:lvl5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5pPr>
      <a:lvl6pPr marL="457200" algn="ctr" defTabSz="457200" rtl="0" fontAlgn="base">
        <a:spcBef>
          <a:spcPct val="0"/>
        </a:spcBef>
        <a:spcAft>
          <a:spcPct val="0"/>
        </a:spcAft>
        <a:defRPr sz="3200">
          <a:solidFill>
            <a:schemeClr val="bg1"/>
          </a:solidFill>
          <a:latin typeface="Verdana" charset="0"/>
          <a:ea typeface="Geneva" charset="0"/>
        </a:defRPr>
      </a:lvl6pPr>
      <a:lvl7pPr marL="914400" algn="ctr" defTabSz="457200" rtl="0" fontAlgn="base">
        <a:spcBef>
          <a:spcPct val="0"/>
        </a:spcBef>
        <a:spcAft>
          <a:spcPct val="0"/>
        </a:spcAft>
        <a:defRPr sz="3200">
          <a:solidFill>
            <a:schemeClr val="bg1"/>
          </a:solidFill>
          <a:latin typeface="Verdana" charset="0"/>
          <a:ea typeface="Geneva" charset="0"/>
        </a:defRPr>
      </a:lvl7pPr>
      <a:lvl8pPr marL="1371600" algn="ctr" defTabSz="457200" rtl="0" fontAlgn="base">
        <a:spcBef>
          <a:spcPct val="0"/>
        </a:spcBef>
        <a:spcAft>
          <a:spcPct val="0"/>
        </a:spcAft>
        <a:defRPr sz="3200">
          <a:solidFill>
            <a:schemeClr val="bg1"/>
          </a:solidFill>
          <a:latin typeface="Verdana" charset="0"/>
          <a:ea typeface="Geneva" charset="0"/>
        </a:defRPr>
      </a:lvl8pPr>
      <a:lvl9pPr marL="1828800" algn="ctr" defTabSz="457200" rtl="0" fontAlgn="base">
        <a:spcBef>
          <a:spcPct val="0"/>
        </a:spcBef>
        <a:spcAft>
          <a:spcPct val="0"/>
        </a:spcAft>
        <a:defRPr sz="3200">
          <a:solidFill>
            <a:schemeClr val="bg1"/>
          </a:solidFill>
          <a:latin typeface="Verdana" charset="0"/>
          <a:ea typeface="Geneva" charset="0"/>
        </a:defRPr>
      </a:lvl9pPr>
    </p:titleStyle>
    <p:bodyStyle>
      <a:lvl1pPr marL="342900" indent="-342900" algn="l" defTabSz="457200" rtl="0" eaLnBrk="0" fontAlgn="base" hangingPunct="0">
        <a:lnSpc>
          <a:spcPct val="120000"/>
        </a:lnSpc>
        <a:spcBef>
          <a:spcPct val="20000"/>
        </a:spcBef>
        <a:spcAft>
          <a:spcPct val="0"/>
        </a:spcAft>
        <a:buFont typeface="Arial" pitchFamily="34" charset="0"/>
        <a:buChar char="•"/>
        <a:defRPr sz="1600" kern="1200">
          <a:solidFill>
            <a:srgbClr val="F2F2F2"/>
          </a:solidFill>
          <a:latin typeface="Verdana"/>
          <a:ea typeface="Geneva" charset="0"/>
          <a:cs typeface="Verdana"/>
        </a:defRPr>
      </a:lvl1pPr>
      <a:lvl2pPr marL="742950" indent="-285750" algn="l" defTabSz="457200" rtl="0" eaLnBrk="0" fontAlgn="base" hangingPunct="0">
        <a:lnSpc>
          <a:spcPct val="120000"/>
        </a:lnSpc>
        <a:spcBef>
          <a:spcPct val="20000"/>
        </a:spcBef>
        <a:spcAft>
          <a:spcPct val="0"/>
        </a:spcAft>
        <a:buFont typeface="Arial" pitchFamily="34" charset="0"/>
        <a:buChar char="–"/>
        <a:defRPr sz="1400" kern="1200">
          <a:solidFill>
            <a:srgbClr val="D9D9D9"/>
          </a:solidFill>
          <a:latin typeface="Verdana"/>
          <a:ea typeface="Geneva" charset="0"/>
          <a:cs typeface="Verdana"/>
        </a:defRPr>
      </a:lvl2pPr>
      <a:lvl3pPr marL="1143000" indent="-228600" algn="l" defTabSz="457200" rtl="0" eaLnBrk="0" fontAlgn="base" hangingPunct="0">
        <a:lnSpc>
          <a:spcPct val="120000"/>
        </a:lnSpc>
        <a:spcBef>
          <a:spcPct val="20000"/>
        </a:spcBef>
        <a:spcAft>
          <a:spcPct val="0"/>
        </a:spcAft>
        <a:buFont typeface="Arial" pitchFamily="34" charset="0"/>
        <a:buChar char="•"/>
        <a:defRPr sz="1200" kern="1200">
          <a:solidFill>
            <a:srgbClr val="AA2A24"/>
          </a:solidFill>
          <a:latin typeface="Verdana"/>
          <a:ea typeface="Geneva" charset="0"/>
          <a:cs typeface="Verdana"/>
        </a:defRPr>
      </a:lvl3pPr>
      <a:lvl4pPr marL="1600200" indent="-228600" algn="l" defTabSz="457200" rtl="0" eaLnBrk="0" fontAlgn="base" hangingPunct="0">
        <a:lnSpc>
          <a:spcPct val="120000"/>
        </a:lnSpc>
        <a:spcBef>
          <a:spcPct val="20000"/>
        </a:spcBef>
        <a:spcAft>
          <a:spcPct val="0"/>
        </a:spcAft>
        <a:buFont typeface="Arial" pitchFamily="34" charset="0"/>
        <a:buChar char="–"/>
        <a:defRPr sz="1100" kern="1200">
          <a:solidFill>
            <a:srgbClr val="BFBFBF"/>
          </a:solidFill>
          <a:latin typeface="Verdana"/>
          <a:ea typeface="Geneva" charset="0"/>
          <a:cs typeface="Verdana"/>
        </a:defRPr>
      </a:lvl4pPr>
      <a:lvl5pPr marL="2057400" indent="-228600" algn="l" defTabSz="457200" rtl="0" eaLnBrk="0" fontAlgn="base" hangingPunct="0">
        <a:lnSpc>
          <a:spcPct val="120000"/>
        </a:lnSpc>
        <a:spcBef>
          <a:spcPct val="20000"/>
        </a:spcBef>
        <a:spcAft>
          <a:spcPct val="0"/>
        </a:spcAft>
        <a:buFont typeface="Arial" pitchFamily="34" charset="0"/>
        <a:buChar char="»"/>
        <a:defRPr sz="1100" kern="1200">
          <a:solidFill>
            <a:srgbClr val="BFBFBF"/>
          </a:solidFill>
          <a:latin typeface="Verdana"/>
          <a:ea typeface="Geneva" charset="0"/>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sis@ntl.n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facebook.com/groups/37670185678781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969BB9A-ED1B-4861-B45E-3392FD71F408}"/>
              </a:ext>
            </a:extLst>
          </p:cNvPr>
          <p:cNvSpPr>
            <a:spLocks noGrp="1"/>
          </p:cNvSpPr>
          <p:nvPr>
            <p:ph type="ctrTitle"/>
          </p:nvPr>
        </p:nvSpPr>
        <p:spPr>
          <a:xfrm>
            <a:off x="417399" y="1330053"/>
            <a:ext cx="8408194" cy="558627"/>
          </a:xfrm>
        </p:spPr>
        <p:txBody>
          <a:bodyPr vert="horz" wrap="square" lIns="68580" tIns="34290" rIns="68580" bIns="34290" numCol="1" rtlCol="0" anchor="ctr" anchorCtr="0" compatLnSpc="1">
            <a:prstTxWarp prst="textNoShape">
              <a:avLst/>
            </a:prstTxWarp>
            <a:normAutofit/>
          </a:bodyPr>
          <a:lstStyle/>
          <a:p>
            <a:r>
              <a:rPr lang="en-US" sz="2400" dirty="0"/>
              <a:t>NTL-DAGENE OG STORTINGSVALGET 2021</a:t>
            </a:r>
            <a:endParaRPr lang="en-US" sz="2400" dirty="0">
              <a:latin typeface="+mj-lt"/>
              <a:ea typeface="+mj-ea"/>
              <a:cs typeface="+mj-cs"/>
            </a:endParaRPr>
          </a:p>
        </p:txBody>
      </p:sp>
      <p:pic>
        <p:nvPicPr>
          <p:cNvPr id="5" name="Bilde 4" descr="Et bilde som inneholder tekst, leke, vektorgrafikk&#10;&#10;Automatisk generert beskrivelse">
            <a:extLst>
              <a:ext uri="{FF2B5EF4-FFF2-40B4-BE49-F238E27FC236}">
                <a16:creationId xmlns:a16="http://schemas.microsoft.com/office/drawing/2014/main" id="{E4AAF301-3C4C-4498-BF8E-B2B6AB6A1B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9734" y="2348822"/>
            <a:ext cx="4764566" cy="2489486"/>
          </a:xfrm>
          <a:prstGeom prst="rect">
            <a:avLst/>
          </a:prstGeom>
        </p:spPr>
      </p:pic>
      <p:pic>
        <p:nvPicPr>
          <p:cNvPr id="7" name="Bilde 6" descr="Et bilde som inneholder tekst, utklipp&#10;&#10;Automatisk generert beskrivelse">
            <a:extLst>
              <a:ext uri="{FF2B5EF4-FFF2-40B4-BE49-F238E27FC236}">
                <a16:creationId xmlns:a16="http://schemas.microsoft.com/office/drawing/2014/main" id="{70934CFA-6ACD-476B-B5A5-73A8101628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0983" y="5199728"/>
            <a:ext cx="624417" cy="624417"/>
          </a:xfrm>
          <a:prstGeom prst="rect">
            <a:avLst/>
          </a:prstGeom>
        </p:spPr>
      </p:pic>
    </p:spTree>
    <p:extLst>
      <p:ext uri="{BB962C8B-B14F-4D97-AF65-F5344CB8AC3E}">
        <p14:creationId xmlns:p14="http://schemas.microsoft.com/office/powerpoint/2010/main" val="3704480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6B6D8C8D-A2C8-451D-B541-E5AE589A3FDD}"/>
              </a:ext>
            </a:extLst>
          </p:cNvPr>
          <p:cNvSpPr>
            <a:spLocks noGrp="1"/>
          </p:cNvSpPr>
          <p:nvPr>
            <p:ph type="title"/>
          </p:nvPr>
        </p:nvSpPr>
        <p:spPr>
          <a:xfrm>
            <a:off x="628650" y="1289448"/>
            <a:ext cx="7886700" cy="2139553"/>
          </a:xfrm>
        </p:spPr>
        <p:txBody>
          <a:bodyPr/>
          <a:lstStyle/>
          <a:p>
            <a:pPr algn="ctr"/>
            <a:r>
              <a:rPr lang="nb-NO" dirty="0"/>
              <a:t>Lykke til!</a:t>
            </a:r>
            <a:br>
              <a:rPr lang="nb-NO" dirty="0"/>
            </a:br>
            <a:r>
              <a:rPr lang="nb-NO" dirty="0"/>
              <a:t>Takk for meg! </a:t>
            </a:r>
          </a:p>
        </p:txBody>
      </p:sp>
      <p:sp>
        <p:nvSpPr>
          <p:cNvPr id="5" name="Plassholder for tekst 4">
            <a:extLst>
              <a:ext uri="{FF2B5EF4-FFF2-40B4-BE49-F238E27FC236}">
                <a16:creationId xmlns:a16="http://schemas.microsoft.com/office/drawing/2014/main" id="{08CFAB92-0ABD-420F-9F2F-4CF0EB9E7D9D}"/>
              </a:ext>
            </a:extLst>
          </p:cNvPr>
          <p:cNvSpPr>
            <a:spLocks noGrp="1"/>
          </p:cNvSpPr>
          <p:nvPr>
            <p:ph type="body" idx="1"/>
          </p:nvPr>
        </p:nvSpPr>
        <p:spPr/>
        <p:txBody>
          <a:bodyPr/>
          <a:lstStyle/>
          <a:p>
            <a:endParaRPr lang="nb-NO"/>
          </a:p>
        </p:txBody>
      </p:sp>
    </p:spTree>
    <p:extLst>
      <p:ext uri="{BB962C8B-B14F-4D97-AF65-F5344CB8AC3E}">
        <p14:creationId xmlns:p14="http://schemas.microsoft.com/office/powerpoint/2010/main" val="1706837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2F77F9EF-F298-4CB3-9417-6F41B0A1724C}"/>
              </a:ext>
            </a:extLst>
          </p:cNvPr>
          <p:cNvSpPr>
            <a:spLocks noGrp="1"/>
          </p:cNvSpPr>
          <p:nvPr>
            <p:ph type="title"/>
          </p:nvPr>
        </p:nvSpPr>
        <p:spPr>
          <a:xfrm>
            <a:off x="3297497" y="1131094"/>
            <a:ext cx="2519244" cy="1615916"/>
          </a:xfrm>
        </p:spPr>
        <p:txBody>
          <a:bodyPr>
            <a:normAutofit/>
          </a:bodyPr>
          <a:lstStyle/>
          <a:p>
            <a:pPr algn="ctr"/>
            <a:r>
              <a:rPr lang="nb-NO" dirty="0">
                <a:solidFill>
                  <a:schemeClr val="bg1"/>
                </a:solidFill>
                <a:highlight>
                  <a:srgbClr val="000000"/>
                </a:highlight>
              </a:rPr>
              <a:t>8 år med borgerlig styre</a:t>
            </a:r>
          </a:p>
        </p:txBody>
      </p:sp>
      <p:pic>
        <p:nvPicPr>
          <p:cNvPr id="2" name="Bilde 4">
            <a:extLst>
              <a:ext uri="{FF2B5EF4-FFF2-40B4-BE49-F238E27FC236}">
                <a16:creationId xmlns:a16="http://schemas.microsoft.com/office/drawing/2014/main" id="{B9A21E10-4D96-402A-AC44-B012343D4099}"/>
              </a:ext>
            </a:extLst>
          </p:cNvPr>
          <p:cNvPicPr>
            <a:picLocks noChangeAspect="1"/>
          </p:cNvPicPr>
          <p:nvPr/>
        </p:nvPicPr>
        <p:blipFill rotWithShape="1">
          <a:blip r:embed="rId3"/>
          <a:srcRect l="24886" t="14707" r="29851" b="5061"/>
          <a:stretch/>
        </p:blipFill>
        <p:spPr>
          <a:xfrm>
            <a:off x="83102" y="3249004"/>
            <a:ext cx="3267000" cy="3265862"/>
          </a:xfrm>
          <a:prstGeom prst="rect">
            <a:avLst/>
          </a:prstGeom>
        </p:spPr>
      </p:pic>
      <p:pic>
        <p:nvPicPr>
          <p:cNvPr id="6" name="Bilde 6">
            <a:extLst>
              <a:ext uri="{FF2B5EF4-FFF2-40B4-BE49-F238E27FC236}">
                <a16:creationId xmlns:a16="http://schemas.microsoft.com/office/drawing/2014/main" id="{5B7B21D8-5CBF-4273-A359-073328D2D934}"/>
              </a:ext>
            </a:extLst>
          </p:cNvPr>
          <p:cNvPicPr>
            <a:picLocks noChangeAspect="1"/>
          </p:cNvPicPr>
          <p:nvPr/>
        </p:nvPicPr>
        <p:blipFill rotWithShape="1">
          <a:blip r:embed="rId4"/>
          <a:srcRect r="44387" b="251"/>
          <a:stretch/>
        </p:blipFill>
        <p:spPr>
          <a:xfrm>
            <a:off x="443627" y="6976356"/>
            <a:ext cx="3470937" cy="4275427"/>
          </a:xfrm>
          <a:prstGeom prst="rect">
            <a:avLst/>
          </a:prstGeom>
        </p:spPr>
      </p:pic>
      <p:pic>
        <p:nvPicPr>
          <p:cNvPr id="8" name="Bilde 7">
            <a:extLst>
              <a:ext uri="{FF2B5EF4-FFF2-40B4-BE49-F238E27FC236}">
                <a16:creationId xmlns:a16="http://schemas.microsoft.com/office/drawing/2014/main" id="{8D165751-E065-4925-B416-140600415F20}"/>
              </a:ext>
            </a:extLst>
          </p:cNvPr>
          <p:cNvPicPr>
            <a:picLocks noChangeAspect="1"/>
          </p:cNvPicPr>
          <p:nvPr/>
        </p:nvPicPr>
        <p:blipFill>
          <a:blip r:embed="rId5"/>
          <a:stretch>
            <a:fillRect/>
          </a:stretch>
        </p:blipFill>
        <p:spPr>
          <a:xfrm>
            <a:off x="5846504" y="856325"/>
            <a:ext cx="3214394" cy="3260119"/>
          </a:xfrm>
          <a:prstGeom prst="rect">
            <a:avLst/>
          </a:prstGeom>
        </p:spPr>
      </p:pic>
      <p:pic>
        <p:nvPicPr>
          <p:cNvPr id="7" name="Bilde 6">
            <a:extLst>
              <a:ext uri="{FF2B5EF4-FFF2-40B4-BE49-F238E27FC236}">
                <a16:creationId xmlns:a16="http://schemas.microsoft.com/office/drawing/2014/main" id="{63F94B1D-F564-4F56-A9DD-F50ED9AB3A4B}"/>
              </a:ext>
            </a:extLst>
          </p:cNvPr>
          <p:cNvPicPr>
            <a:picLocks noChangeAspect="1"/>
          </p:cNvPicPr>
          <p:nvPr/>
        </p:nvPicPr>
        <p:blipFill>
          <a:blip r:embed="rId6"/>
          <a:stretch>
            <a:fillRect/>
          </a:stretch>
        </p:blipFill>
        <p:spPr>
          <a:xfrm>
            <a:off x="3710778" y="3105732"/>
            <a:ext cx="5379882" cy="3276396"/>
          </a:xfrm>
          <a:prstGeom prst="rect">
            <a:avLst/>
          </a:prstGeom>
        </p:spPr>
      </p:pic>
      <p:pic>
        <p:nvPicPr>
          <p:cNvPr id="5" name="Bilde 5">
            <a:extLst>
              <a:ext uri="{FF2B5EF4-FFF2-40B4-BE49-F238E27FC236}">
                <a16:creationId xmlns:a16="http://schemas.microsoft.com/office/drawing/2014/main" id="{436399C2-AE93-4166-B99B-54DF0C2BF37D}"/>
              </a:ext>
            </a:extLst>
          </p:cNvPr>
          <p:cNvPicPr>
            <a:picLocks noChangeAspect="1"/>
          </p:cNvPicPr>
          <p:nvPr/>
        </p:nvPicPr>
        <p:blipFill rotWithShape="1">
          <a:blip r:embed="rId7"/>
          <a:srcRect l="22390" t="20163" r="23898" b="5703"/>
          <a:stretch/>
        </p:blipFill>
        <p:spPr>
          <a:xfrm>
            <a:off x="23578" y="857250"/>
            <a:ext cx="3294000" cy="2588969"/>
          </a:xfrm>
          <a:prstGeom prst="rect">
            <a:avLst/>
          </a:prstGeom>
        </p:spPr>
      </p:pic>
    </p:spTree>
    <p:extLst>
      <p:ext uri="{BB962C8B-B14F-4D97-AF65-F5344CB8AC3E}">
        <p14:creationId xmlns:p14="http://schemas.microsoft.com/office/powerpoint/2010/main" val="828826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E6D15368-BC8F-4B1D-B65F-40ABACD713FD}"/>
              </a:ext>
            </a:extLst>
          </p:cNvPr>
          <p:cNvPicPr>
            <a:picLocks noChangeAspect="1"/>
          </p:cNvPicPr>
          <p:nvPr/>
        </p:nvPicPr>
        <p:blipFill>
          <a:blip r:embed="rId3"/>
          <a:stretch>
            <a:fillRect/>
          </a:stretch>
        </p:blipFill>
        <p:spPr>
          <a:xfrm>
            <a:off x="1986013" y="835819"/>
            <a:ext cx="5171975" cy="5171975"/>
          </a:xfrm>
          <a:prstGeom prst="rect">
            <a:avLst/>
          </a:prstGeom>
        </p:spPr>
      </p:pic>
    </p:spTree>
    <p:extLst>
      <p:ext uri="{BB962C8B-B14F-4D97-AF65-F5344CB8AC3E}">
        <p14:creationId xmlns:p14="http://schemas.microsoft.com/office/powerpoint/2010/main" val="598224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ssholder for innhold 4">
            <a:extLst>
              <a:ext uri="{FF2B5EF4-FFF2-40B4-BE49-F238E27FC236}">
                <a16:creationId xmlns:a16="http://schemas.microsoft.com/office/drawing/2014/main" id="{B66D70A9-29B1-414E-97CD-9F8F89FAB107}"/>
              </a:ext>
            </a:extLst>
          </p:cNvPr>
          <p:cNvPicPr>
            <a:picLocks noGrp="1" noChangeAspect="1"/>
          </p:cNvPicPr>
          <p:nvPr>
            <p:ph idx="1"/>
          </p:nvPr>
        </p:nvPicPr>
        <p:blipFill rotWithShape="1">
          <a:blip r:embed="rId3"/>
          <a:srcRect l="35534" t="18686" r="36941" b="11967"/>
          <a:stretch/>
        </p:blipFill>
        <p:spPr>
          <a:xfrm>
            <a:off x="1077686" y="1324921"/>
            <a:ext cx="2971880" cy="4211668"/>
          </a:xfrm>
          <a:prstGeom prst="rect">
            <a:avLst/>
          </a:prstGeom>
        </p:spPr>
      </p:pic>
      <p:pic>
        <p:nvPicPr>
          <p:cNvPr id="7" name="Bilde 6">
            <a:extLst>
              <a:ext uri="{FF2B5EF4-FFF2-40B4-BE49-F238E27FC236}">
                <a16:creationId xmlns:a16="http://schemas.microsoft.com/office/drawing/2014/main" id="{14A24F9A-1BAF-47D9-97C5-0E581FB189B9}"/>
              </a:ext>
            </a:extLst>
          </p:cNvPr>
          <p:cNvPicPr>
            <a:picLocks noChangeAspect="1"/>
          </p:cNvPicPr>
          <p:nvPr/>
        </p:nvPicPr>
        <p:blipFill rotWithShape="1">
          <a:blip r:embed="rId4"/>
          <a:srcRect l="36710" t="17725" r="37521" b="17725"/>
          <a:stretch/>
        </p:blipFill>
        <p:spPr>
          <a:xfrm>
            <a:off x="5321418" y="1324921"/>
            <a:ext cx="2859774" cy="4211668"/>
          </a:xfrm>
          <a:prstGeom prst="rect">
            <a:avLst/>
          </a:prstGeom>
        </p:spPr>
      </p:pic>
    </p:spTree>
    <p:extLst>
      <p:ext uri="{BB962C8B-B14F-4D97-AF65-F5344CB8AC3E}">
        <p14:creationId xmlns:p14="http://schemas.microsoft.com/office/powerpoint/2010/main" val="2916761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F068B9B-DCC7-4E65-88AA-589CD7A40977}"/>
              </a:ext>
            </a:extLst>
          </p:cNvPr>
          <p:cNvSpPr>
            <a:spLocks noGrp="1"/>
          </p:cNvSpPr>
          <p:nvPr>
            <p:ph type="title"/>
          </p:nvPr>
        </p:nvSpPr>
        <p:spPr/>
        <p:txBody>
          <a:bodyPr/>
          <a:lstStyle/>
          <a:p>
            <a:endParaRPr lang="nn-NO"/>
          </a:p>
        </p:txBody>
      </p:sp>
      <p:sp>
        <p:nvSpPr>
          <p:cNvPr id="3" name="Plassholder for innhold 2">
            <a:extLst>
              <a:ext uri="{FF2B5EF4-FFF2-40B4-BE49-F238E27FC236}">
                <a16:creationId xmlns:a16="http://schemas.microsoft.com/office/drawing/2014/main" id="{165AF85E-884F-48AF-9579-760A99788E51}"/>
              </a:ext>
            </a:extLst>
          </p:cNvPr>
          <p:cNvSpPr>
            <a:spLocks noGrp="1"/>
          </p:cNvSpPr>
          <p:nvPr>
            <p:ph idx="1"/>
          </p:nvPr>
        </p:nvSpPr>
        <p:spPr/>
        <p:txBody>
          <a:bodyPr/>
          <a:lstStyle/>
          <a:p>
            <a:pPr marL="0" indent="0">
              <a:buNone/>
            </a:pPr>
            <a:r>
              <a:rPr lang="nb-NO" sz="2400" dirty="0">
                <a:cs typeface="Calibri"/>
              </a:rPr>
              <a:t>Ved dette valget har NTLs landsstyre vedtatt at våre viktigste saker skal være:</a:t>
            </a:r>
          </a:p>
          <a:p>
            <a:r>
              <a:rPr lang="nb-NO" sz="2100" dirty="0">
                <a:cs typeface="Calibri"/>
              </a:rPr>
              <a:t> arbeidsliv(herunder statens ansvar som arbeidsgiver) </a:t>
            </a:r>
          </a:p>
          <a:p>
            <a:r>
              <a:rPr lang="nb-NO" sz="2100" dirty="0">
                <a:cs typeface="Calibri"/>
              </a:rPr>
              <a:t>offentlig styring  </a:t>
            </a:r>
          </a:p>
          <a:p>
            <a:r>
              <a:rPr lang="nb-NO" sz="2100" dirty="0">
                <a:cs typeface="Calibri"/>
              </a:rPr>
              <a:t>klima</a:t>
            </a:r>
          </a:p>
          <a:p>
            <a:endParaRPr lang="nn-NO" dirty="0"/>
          </a:p>
        </p:txBody>
      </p:sp>
    </p:spTree>
    <p:extLst>
      <p:ext uri="{BB962C8B-B14F-4D97-AF65-F5344CB8AC3E}">
        <p14:creationId xmlns:p14="http://schemas.microsoft.com/office/powerpoint/2010/main" val="695600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2F77F9EF-F298-4CB3-9417-6F41B0A1724C}"/>
              </a:ext>
            </a:extLst>
          </p:cNvPr>
          <p:cNvSpPr>
            <a:spLocks noGrp="1"/>
          </p:cNvSpPr>
          <p:nvPr>
            <p:ph type="title"/>
          </p:nvPr>
        </p:nvSpPr>
        <p:spPr/>
        <p:txBody>
          <a:bodyPr/>
          <a:lstStyle/>
          <a:p>
            <a:r>
              <a:rPr lang="nb-NO">
                <a:solidFill>
                  <a:schemeClr val="bg1"/>
                </a:solidFill>
                <a:highlight>
                  <a:srgbClr val="000000"/>
                </a:highlight>
              </a:rPr>
              <a:t>Bruk stemmeretten</a:t>
            </a:r>
          </a:p>
        </p:txBody>
      </p:sp>
      <p:sp>
        <p:nvSpPr>
          <p:cNvPr id="4" name="Plassholder for innhold 3">
            <a:extLst>
              <a:ext uri="{FF2B5EF4-FFF2-40B4-BE49-F238E27FC236}">
                <a16:creationId xmlns:a16="http://schemas.microsoft.com/office/drawing/2014/main" id="{EDCBB4DF-70DC-4DBF-9722-8D6F6ED04BA1}"/>
              </a:ext>
            </a:extLst>
          </p:cNvPr>
          <p:cNvSpPr>
            <a:spLocks noGrp="1"/>
          </p:cNvSpPr>
          <p:nvPr>
            <p:ph idx="1"/>
          </p:nvPr>
        </p:nvSpPr>
        <p:spPr/>
        <p:txBody>
          <a:bodyPr/>
          <a:lstStyle/>
          <a:p>
            <a:r>
              <a:rPr lang="nb-NO" dirty="0"/>
              <a:t>Forhåndsstemming fra 10. august til 10. september</a:t>
            </a:r>
          </a:p>
          <a:p>
            <a:r>
              <a:rPr lang="nb-NO" dirty="0"/>
              <a:t>Valgdagen er 13. september, mange steder også 12.</a:t>
            </a:r>
          </a:p>
          <a:p>
            <a:r>
              <a:rPr lang="nb-NO" dirty="0"/>
              <a:t>Snakk om valget!</a:t>
            </a:r>
          </a:p>
        </p:txBody>
      </p:sp>
    </p:spTree>
    <p:extLst>
      <p:ext uri="{BB962C8B-B14F-4D97-AF65-F5344CB8AC3E}">
        <p14:creationId xmlns:p14="http://schemas.microsoft.com/office/powerpoint/2010/main" val="69914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8413247-E937-4F34-BFCA-DF1974832C80}"/>
              </a:ext>
            </a:extLst>
          </p:cNvPr>
          <p:cNvSpPr>
            <a:spLocks noGrp="1"/>
          </p:cNvSpPr>
          <p:nvPr>
            <p:ph type="title"/>
          </p:nvPr>
        </p:nvSpPr>
        <p:spPr/>
        <p:txBody>
          <a:bodyPr/>
          <a:lstStyle/>
          <a:p>
            <a:r>
              <a:rPr lang="nb-NO" dirty="0"/>
              <a:t>Studiestart</a:t>
            </a:r>
            <a:endParaRPr lang="nn-NO" dirty="0"/>
          </a:p>
        </p:txBody>
      </p:sp>
      <p:sp>
        <p:nvSpPr>
          <p:cNvPr id="3" name="Plassholder for innhold 2">
            <a:extLst>
              <a:ext uri="{FF2B5EF4-FFF2-40B4-BE49-F238E27FC236}">
                <a16:creationId xmlns:a16="http://schemas.microsoft.com/office/drawing/2014/main" id="{B2188FE9-A405-4DF1-8703-90DEB0808634}"/>
              </a:ext>
            </a:extLst>
          </p:cNvPr>
          <p:cNvSpPr>
            <a:spLocks noGrp="1"/>
          </p:cNvSpPr>
          <p:nvPr>
            <p:ph idx="1"/>
          </p:nvPr>
        </p:nvSpPr>
        <p:spPr/>
        <p:txBody>
          <a:bodyPr/>
          <a:lstStyle/>
          <a:p>
            <a:r>
              <a:rPr lang="nb-NO" dirty="0"/>
              <a:t>NTL Ung tilstede på mange studiesteder</a:t>
            </a:r>
          </a:p>
          <a:p>
            <a:r>
              <a:rPr lang="nb-NO" dirty="0"/>
              <a:t>LO for Alle prosjektet i departementer og i UH sektoren</a:t>
            </a:r>
          </a:p>
          <a:p>
            <a:r>
              <a:rPr lang="nb-NO" dirty="0"/>
              <a:t>Lokale avdelinger </a:t>
            </a:r>
          </a:p>
          <a:p>
            <a:r>
              <a:rPr lang="nb-NO" dirty="0"/>
              <a:t>LO Student</a:t>
            </a:r>
          </a:p>
          <a:p>
            <a:endParaRPr lang="nn-NO" dirty="0"/>
          </a:p>
        </p:txBody>
      </p:sp>
    </p:spTree>
    <p:extLst>
      <p:ext uri="{BB962C8B-B14F-4D97-AF65-F5344CB8AC3E}">
        <p14:creationId xmlns:p14="http://schemas.microsoft.com/office/powerpoint/2010/main" val="586061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7C4B199-36A8-4E37-A96B-8123DBF8D1DE}"/>
              </a:ext>
            </a:extLst>
          </p:cNvPr>
          <p:cNvSpPr>
            <a:spLocks noGrp="1"/>
          </p:cNvSpPr>
          <p:nvPr>
            <p:ph type="title"/>
          </p:nvPr>
        </p:nvSpPr>
        <p:spPr/>
        <p:txBody>
          <a:bodyPr/>
          <a:lstStyle/>
          <a:p>
            <a:r>
              <a:rPr lang="nb-NO" dirty="0"/>
              <a:t>NTL-DAGENE 2021</a:t>
            </a:r>
            <a:endParaRPr lang="nn-NO" dirty="0"/>
          </a:p>
        </p:txBody>
      </p:sp>
      <p:sp>
        <p:nvSpPr>
          <p:cNvPr id="3" name="Plassholder for innhold 2">
            <a:extLst>
              <a:ext uri="{FF2B5EF4-FFF2-40B4-BE49-F238E27FC236}">
                <a16:creationId xmlns:a16="http://schemas.microsoft.com/office/drawing/2014/main" id="{AA05ADEC-0221-4307-987D-0FD6382E46DC}"/>
              </a:ext>
            </a:extLst>
          </p:cNvPr>
          <p:cNvSpPr>
            <a:spLocks noGrp="1"/>
          </p:cNvSpPr>
          <p:nvPr>
            <p:ph idx="1"/>
          </p:nvPr>
        </p:nvSpPr>
        <p:spPr/>
        <p:txBody>
          <a:bodyPr/>
          <a:lstStyle/>
          <a:p>
            <a:r>
              <a:rPr lang="nb-NO" dirty="0"/>
              <a:t>26.  august – 13. september</a:t>
            </a:r>
          </a:p>
          <a:p>
            <a:pPr lvl="1"/>
            <a:r>
              <a:rPr lang="nb-NO" dirty="0"/>
              <a:t>Materielle blir tilgjengelig i W2P</a:t>
            </a:r>
          </a:p>
          <a:p>
            <a:pPr lvl="1"/>
            <a:r>
              <a:rPr lang="nb-NO" dirty="0"/>
              <a:t>Budskap er valgkamp og viktigheten av å være mange </a:t>
            </a:r>
          </a:p>
          <a:p>
            <a:pPr lvl="1"/>
            <a:r>
              <a:rPr lang="nb-NO" dirty="0"/>
              <a:t>Aktivitet digitalt og </a:t>
            </a:r>
            <a:r>
              <a:rPr lang="nb-NO" dirty="0" err="1"/>
              <a:t>loklalt</a:t>
            </a:r>
            <a:endParaRPr lang="nb-NO" dirty="0"/>
          </a:p>
          <a:p>
            <a:pPr lvl="1"/>
            <a:r>
              <a:rPr lang="nb-NO" dirty="0"/>
              <a:t>Usikker på om vi får til fysiske arrangement</a:t>
            </a:r>
          </a:p>
          <a:p>
            <a:pPr lvl="1"/>
            <a:r>
              <a:rPr lang="nb-NO" dirty="0"/>
              <a:t>Ved bestilling av noen fra forbundskontoret kontakt </a:t>
            </a:r>
          </a:p>
          <a:p>
            <a:pPr lvl="2"/>
            <a:r>
              <a:rPr lang="nb-NO" dirty="0"/>
              <a:t>Forbundssekretær Sven Ivar Skodjevåg</a:t>
            </a:r>
          </a:p>
          <a:p>
            <a:pPr lvl="3"/>
            <a:r>
              <a:rPr lang="nb-NO" dirty="0"/>
              <a:t>Mobil 901 66 539</a:t>
            </a:r>
          </a:p>
          <a:p>
            <a:pPr lvl="3"/>
            <a:r>
              <a:rPr lang="nb-NO" dirty="0">
                <a:hlinkClick r:id="rId2"/>
              </a:rPr>
              <a:t>sis@ntl.no</a:t>
            </a:r>
            <a:endParaRPr lang="nb-NO" dirty="0"/>
          </a:p>
          <a:p>
            <a:pPr lvl="1"/>
            <a:r>
              <a:rPr lang="nb-NO" dirty="0"/>
              <a:t>Ha dialog med NTLs fylkesutvalg der vi har det: Oslo; Vestfold &amp; Telemark, Rogaland, </a:t>
            </a:r>
            <a:r>
              <a:rPr lang="nb-NO" dirty="0" err="1"/>
              <a:t>Vestland</a:t>
            </a:r>
            <a:r>
              <a:rPr lang="nb-NO" dirty="0"/>
              <a:t>, Trøndelag, Nordland og Troms og Finnmark. </a:t>
            </a:r>
          </a:p>
          <a:p>
            <a:pPr lvl="1"/>
            <a:endParaRPr lang="nn-NO" dirty="0"/>
          </a:p>
        </p:txBody>
      </p:sp>
    </p:spTree>
    <p:extLst>
      <p:ext uri="{BB962C8B-B14F-4D97-AF65-F5344CB8AC3E}">
        <p14:creationId xmlns:p14="http://schemas.microsoft.com/office/powerpoint/2010/main" val="6920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9651154-C648-4F3D-BFAC-FCC66CC58A2B}"/>
              </a:ext>
            </a:extLst>
          </p:cNvPr>
          <p:cNvSpPr>
            <a:spLocks noGrp="1"/>
          </p:cNvSpPr>
          <p:nvPr>
            <p:ph type="title"/>
          </p:nvPr>
        </p:nvSpPr>
        <p:spPr/>
        <p:txBody>
          <a:bodyPr/>
          <a:lstStyle/>
          <a:p>
            <a:r>
              <a:rPr lang="nb-NO" dirty="0"/>
              <a:t>Del aktiviteten</a:t>
            </a:r>
            <a:endParaRPr lang="nn-NO" dirty="0"/>
          </a:p>
        </p:txBody>
      </p:sp>
      <p:sp>
        <p:nvSpPr>
          <p:cNvPr id="3" name="Plassholder for innhold 2">
            <a:extLst>
              <a:ext uri="{FF2B5EF4-FFF2-40B4-BE49-F238E27FC236}">
                <a16:creationId xmlns:a16="http://schemas.microsoft.com/office/drawing/2014/main" id="{6BB4C466-CC56-47CF-A4F4-F754FAAB86E7}"/>
              </a:ext>
            </a:extLst>
          </p:cNvPr>
          <p:cNvSpPr>
            <a:spLocks noGrp="1"/>
          </p:cNvSpPr>
          <p:nvPr>
            <p:ph idx="1"/>
          </p:nvPr>
        </p:nvSpPr>
        <p:spPr/>
        <p:txBody>
          <a:bodyPr/>
          <a:lstStyle/>
          <a:p>
            <a:r>
              <a:rPr lang="nb-NO" dirty="0"/>
              <a:t>Bruke # </a:t>
            </a:r>
            <a:r>
              <a:rPr lang="nb-NO" dirty="0" err="1"/>
              <a:t>mittntl</a:t>
            </a:r>
            <a:r>
              <a:rPr lang="nb-NO" dirty="0"/>
              <a:t> og #ntlnorge</a:t>
            </a:r>
          </a:p>
          <a:p>
            <a:r>
              <a:rPr lang="nb-NO" dirty="0"/>
              <a:t>Del innlegg om aktivitet på sosiale medier</a:t>
            </a:r>
          </a:p>
          <a:p>
            <a:r>
              <a:rPr lang="nb-NO" dirty="0"/>
              <a:t>Bli med i NTLs nettverk for verving på </a:t>
            </a:r>
            <a:r>
              <a:rPr lang="nb-NO" dirty="0" err="1"/>
              <a:t>facebook</a:t>
            </a:r>
            <a:r>
              <a:rPr lang="nb-NO" dirty="0"/>
              <a:t>:</a:t>
            </a:r>
          </a:p>
          <a:p>
            <a:pPr lvl="1"/>
            <a:r>
              <a:rPr lang="nn-NO" dirty="0">
                <a:hlinkClick r:id="rId2"/>
              </a:rPr>
              <a:t>https://www.facebook.com/groups/376701856787811</a:t>
            </a:r>
            <a:endParaRPr lang="nn-NO" dirty="0"/>
          </a:p>
          <a:p>
            <a:pPr lvl="1"/>
            <a:endParaRPr lang="nn-NO" dirty="0"/>
          </a:p>
        </p:txBody>
      </p:sp>
    </p:spTree>
    <p:extLst>
      <p:ext uri="{BB962C8B-B14F-4D97-AF65-F5344CB8AC3E}">
        <p14:creationId xmlns:p14="http://schemas.microsoft.com/office/powerpoint/2010/main" val="2188256614"/>
      </p:ext>
    </p:extLst>
  </p:cSld>
  <p:clrMapOvr>
    <a:masterClrMapping/>
  </p:clrMapOvr>
</p:sld>
</file>

<file path=ppt/theme/theme1.xml><?xml version="1.0" encoding="utf-8"?>
<a:theme xmlns:a="http://schemas.openxmlformats.org/drawingml/2006/main" name="NTL_PP_Template">
  <a:themeElements>
    <a:clrScheme name="Custom 5">
      <a:dk1>
        <a:sysClr val="windowText" lastClr="000000"/>
      </a:dk1>
      <a:lt1>
        <a:sysClr val="window" lastClr="FFFFFF"/>
      </a:lt1>
      <a:dk2>
        <a:srgbClr val="2C2C2D"/>
      </a:dk2>
      <a:lt2>
        <a:srgbClr val="6C6C69"/>
      </a:lt2>
      <a:accent1>
        <a:srgbClr val="D5D5D5"/>
      </a:accent1>
      <a:accent2>
        <a:srgbClr val="393A3C"/>
      </a:accent2>
      <a:accent3>
        <a:srgbClr val="AA2A24"/>
      </a:accent3>
      <a:accent4>
        <a:srgbClr val="B94A33"/>
      </a:accent4>
      <a:accent5>
        <a:srgbClr val="C86A4F"/>
      </a:accent5>
      <a:accent6>
        <a:srgbClr val="D89176"/>
      </a:accent6>
      <a:hlink>
        <a:srgbClr val="B2190D"/>
      </a:hlink>
      <a:folHlink>
        <a:srgbClr val="0046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TL_PP_Negativ">
  <a:themeElements>
    <a:clrScheme name="Custom 5">
      <a:dk1>
        <a:sysClr val="windowText" lastClr="000000"/>
      </a:dk1>
      <a:lt1>
        <a:sysClr val="window" lastClr="FFFFFF"/>
      </a:lt1>
      <a:dk2>
        <a:srgbClr val="2C2C2D"/>
      </a:dk2>
      <a:lt2>
        <a:srgbClr val="6C6C69"/>
      </a:lt2>
      <a:accent1>
        <a:srgbClr val="D5D5D5"/>
      </a:accent1>
      <a:accent2>
        <a:srgbClr val="393A3C"/>
      </a:accent2>
      <a:accent3>
        <a:srgbClr val="AA2A24"/>
      </a:accent3>
      <a:accent4>
        <a:srgbClr val="B94A33"/>
      </a:accent4>
      <a:accent5>
        <a:srgbClr val="C86A4F"/>
      </a:accent5>
      <a:accent6>
        <a:srgbClr val="D89176"/>
      </a:accent6>
      <a:hlink>
        <a:srgbClr val="B2190D"/>
      </a:hlink>
      <a:folHlink>
        <a:srgbClr val="0046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NTL_PP_Template.pot</Template>
  <TotalTime>21238</TotalTime>
  <Words>1314</Words>
  <Application>Microsoft Office PowerPoint</Application>
  <PresentationFormat>Skjermfremvisning (4:3)</PresentationFormat>
  <Paragraphs>79</Paragraphs>
  <Slides>10</Slides>
  <Notes>7</Notes>
  <HiddenSlides>0</HiddenSlides>
  <MMClips>0</MMClips>
  <ScaleCrop>false</ScaleCrop>
  <HeadingPairs>
    <vt:vector size="6" baseType="variant">
      <vt:variant>
        <vt:lpstr>Brukte skrifter</vt:lpstr>
      </vt:variant>
      <vt:variant>
        <vt:i4>4</vt:i4>
      </vt:variant>
      <vt:variant>
        <vt:lpstr>Tema</vt:lpstr>
      </vt:variant>
      <vt:variant>
        <vt:i4>2</vt:i4>
      </vt:variant>
      <vt:variant>
        <vt:lpstr>Lysbildetitler</vt:lpstr>
      </vt:variant>
      <vt:variant>
        <vt:i4>10</vt:i4>
      </vt:variant>
    </vt:vector>
  </HeadingPairs>
  <TitlesOfParts>
    <vt:vector size="16" baseType="lpstr">
      <vt:lpstr>Arial</vt:lpstr>
      <vt:lpstr>Calibri</vt:lpstr>
      <vt:lpstr>Symbol</vt:lpstr>
      <vt:lpstr>Verdana</vt:lpstr>
      <vt:lpstr>NTL_PP_Template</vt:lpstr>
      <vt:lpstr>NTL_PP_Negativ</vt:lpstr>
      <vt:lpstr>NTL-DAGENE OG STORTINGSVALGET 2021</vt:lpstr>
      <vt:lpstr>8 år med borgerlig styre</vt:lpstr>
      <vt:lpstr>PowerPoint-presentasjon</vt:lpstr>
      <vt:lpstr>PowerPoint-presentasjon</vt:lpstr>
      <vt:lpstr>PowerPoint-presentasjon</vt:lpstr>
      <vt:lpstr>Bruk stemmeretten</vt:lpstr>
      <vt:lpstr>Studiestart</vt:lpstr>
      <vt:lpstr>NTL-DAGENE 2021</vt:lpstr>
      <vt:lpstr>Del aktiviteten</vt:lpstr>
      <vt:lpstr>Lykke til! Takk for meg! </vt:lpstr>
    </vt:vector>
  </TitlesOfParts>
  <Company>Utopifabrikken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Henning Hansen</dc:creator>
  <cp:lastModifiedBy>Sven Ivar Skodjevåg</cp:lastModifiedBy>
  <cp:revision>1676</cp:revision>
  <cp:lastPrinted>2019-04-01T13:16:02Z</cp:lastPrinted>
  <dcterms:created xsi:type="dcterms:W3CDTF">2011-12-05T08:21:04Z</dcterms:created>
  <dcterms:modified xsi:type="dcterms:W3CDTF">2021-06-17T09:26:28Z</dcterms:modified>
</cp:coreProperties>
</file>