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671" r:id="rId5"/>
    <p:sldMasterId id="2147483719" r:id="rId6"/>
    <p:sldMasterId id="2147483672" r:id="rId7"/>
  </p:sldMasterIdLst>
  <p:notesMasterIdLst>
    <p:notesMasterId r:id="rId28"/>
  </p:notesMasterIdLst>
  <p:handoutMasterIdLst>
    <p:handoutMasterId r:id="rId29"/>
  </p:handoutMasterIdLst>
  <p:sldIdLst>
    <p:sldId id="1766" r:id="rId8"/>
    <p:sldId id="1769" r:id="rId9"/>
    <p:sldId id="1797" r:id="rId10"/>
    <p:sldId id="1770" r:id="rId11"/>
    <p:sldId id="1760" r:id="rId12"/>
    <p:sldId id="1245" r:id="rId13"/>
    <p:sldId id="1792" r:id="rId14"/>
    <p:sldId id="1790" r:id="rId15"/>
    <p:sldId id="1789" r:id="rId16"/>
    <p:sldId id="1798" r:id="rId17"/>
    <p:sldId id="1756" r:id="rId18"/>
    <p:sldId id="1763" r:id="rId19"/>
    <p:sldId id="1795" r:id="rId20"/>
    <p:sldId id="1796" r:id="rId21"/>
    <p:sldId id="1764" r:id="rId22"/>
    <p:sldId id="1767" r:id="rId23"/>
    <p:sldId id="278" r:id="rId24"/>
    <p:sldId id="1761" r:id="rId25"/>
    <p:sldId id="1765" r:id="rId26"/>
    <p:sldId id="1800" r:id="rId27"/>
  </p:sldIdLst>
  <p:sldSz cx="12192000" cy="6858000"/>
  <p:notesSz cx="6735763" cy="9866313"/>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Forfatte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D8FDE9-2569-44E5-8A99-C035397E35AF}" v="25" dt="2023-06-06T07:17:31.794"/>
    <p1510:client id="{1CF3980D-D3D6-4AF1-8516-86871B1FEA5D}" v="124" dt="2023-08-18T08:27:53.776"/>
    <p1510:client id="{1E77BE25-B588-4E50-9D00-1513C7E4B0D0}" v="60" dt="2023-08-21T16:16:40.383"/>
    <p1510:client id="{27A84276-923F-4FEA-A613-F02702B0F99D}" v="10" dt="2023-06-06T07:15:15.194"/>
    <p1510:client id="{30D1648F-DF0F-2FBE-5E3B-8D949FD680C7}" v="115" dt="2023-08-29T07:16:21.612"/>
    <p1510:client id="{32C87CBC-639B-4648-AA2A-A85408FB14AB}" v="56" dt="2023-08-29T11:45:08.242"/>
    <p1510:client id="{4746266E-CF97-4DA1-B5AC-213CD2220D22}" v="58" dt="2023-07-05T09:38:42.425"/>
    <p1510:client id="{58823100-76B0-4A15-87DB-8A99DBBD9E13}" v="13" dt="2023-08-18T09:19:17.070"/>
    <p1510:client id="{79D28D7A-91F3-41BD-8774-BEB2970E5251}" v="1" dt="2023-05-29T18:53:59.426"/>
    <p1510:client id="{7CE8A91D-EB13-498A-99B1-A92C3ADB80C6}" v="21" dt="2023-08-24T11:36:22.227"/>
    <p1510:client id="{7E2DBE97-9AF5-47E0-AA56-8E6417D531FC}" v="1" dt="2023-06-05T11:59:55.977"/>
    <p1510:client id="{81E7C10E-95CD-B00F-4832-2C66C11E0BB4}" v="81" dt="2023-05-29T19:01:18.344"/>
    <p1510:client id="{91EE7C65-C1D8-4ECF-8B4E-592F04317A19}" v="1" dt="2023-06-20T08:04:55.299"/>
    <p1510:client id="{B856165F-8C41-4E41-B66B-786FF34A89BF}" v="100" dt="2023-08-24T11:06:38.049"/>
    <p1510:client id="{C0E55FF6-CA1F-4F8D-BF89-7B7B6CAFFD86}" v="110" dt="2023-08-24T21:26:29.880"/>
    <p1510:client id="{C0F90038-EDCD-C197-4D57-05FD8152B975}" v="3" dt="2023-08-18T09:00:35.502"/>
    <p1510:client id="{C2909719-16DD-4AA4-B998-F21F86EAA82E}" v="50" dt="2023-06-06T06:52:35.775"/>
  </p1510:revLst>
</p1510:revInfo>
</file>

<file path=ppt/tableStyles.xml><?xml version="1.0" encoding="utf-8"?>
<a:tblStyleLst xmlns:a="http://schemas.openxmlformats.org/drawingml/2006/main" def="{5C22544A-7EE6-4342-B048-85BDC9FD1C3A}">
  <a:tblStyle styleId="{3C2FFA5D-87B4-456A-9821-1D502468CF0F}" styleName="Temastil 1 – utheving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emastil 1 – uthevin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ys stil 3 – utheving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ys stil 1 – uthevin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ys stil 1 – utheving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A111915-BE36-4E01-A7E5-04B1672EAD32}" styleName="Lys stil 2 – utheving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iddels stil 1 – utheving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B9631B5-78F2-41C9-869B-9F39066F8104}" styleName="Middels stil 3 – utheving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iddels stil 3 – utheving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Middels stil 3 – utheving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iddels stil 3 – utheving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46F890A9-2807-4EBB-B81D-B2AA78EC7F39}" styleName="Mørk stil 2 – utheving 5 / utheving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Mørk stil 2 – utheving 1 / utheving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iddels stil 2 – uthevin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ddels stil 2 – uthevin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ddels stil 2 – uthevin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ddels stil 2 – utheving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ddels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71652" autoAdjust="0"/>
  </p:normalViewPr>
  <p:slideViewPr>
    <p:cSldViewPr snapToGrid="0" snapToObjects="1">
      <p:cViewPr varScale="1">
        <p:scale>
          <a:sx n="45" d="100"/>
          <a:sy n="45" d="100"/>
        </p:scale>
        <p:origin x="1496"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932"/>
    </p:cViewPr>
  </p:sorterViewPr>
  <p:notesViewPr>
    <p:cSldViewPr snapToGrid="0" snapToObjects="1">
      <p:cViewPr varScale="1">
        <p:scale>
          <a:sx n="44" d="100"/>
          <a:sy n="44" d="100"/>
        </p:scale>
        <p:origin x="2860"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presProps" Target="presProps.xml"/><Relationship Id="rId35"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0B423E-D019-414E-905D-3B5606891FD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nb-NO"/>
        </a:p>
      </dgm:t>
    </dgm:pt>
    <dgm:pt modelId="{608BBA79-3480-4267-B192-1A66CF3AC684}">
      <dgm:prSet phldrT="[Tekst]"/>
      <dgm:spPr>
        <a:solidFill>
          <a:srgbClr val="C00000"/>
        </a:solidFill>
      </dgm:spPr>
      <dgm:t>
        <a:bodyPr/>
        <a:lstStyle/>
        <a:p>
          <a:r>
            <a:rPr lang="nb-NO" dirty="0"/>
            <a:t>Medlemmene sier </a:t>
          </a:r>
          <a:r>
            <a:rPr lang="nb-NO"/>
            <a:t>sin mening,</a:t>
          </a:r>
          <a:endParaRPr lang="nb-NO" dirty="0"/>
        </a:p>
      </dgm:t>
    </dgm:pt>
    <dgm:pt modelId="{C85AEC25-1D29-4C93-AE97-0F5A6A1EABC9}" type="parTrans" cxnId="{EF2359D0-FA46-4FF0-9475-B9F98498C824}">
      <dgm:prSet/>
      <dgm:spPr/>
      <dgm:t>
        <a:bodyPr/>
        <a:lstStyle/>
        <a:p>
          <a:endParaRPr lang="nb-NO"/>
        </a:p>
      </dgm:t>
    </dgm:pt>
    <dgm:pt modelId="{50894B01-0796-4996-8B1D-F4CD34279AB0}" type="sibTrans" cxnId="{EF2359D0-FA46-4FF0-9475-B9F98498C824}">
      <dgm:prSet/>
      <dgm:spPr/>
      <dgm:t>
        <a:bodyPr/>
        <a:lstStyle/>
        <a:p>
          <a:endParaRPr lang="nb-NO"/>
        </a:p>
      </dgm:t>
    </dgm:pt>
    <dgm:pt modelId="{43992B7D-FCD4-4FD8-B564-3DDBE1A3EF7E}">
      <dgm:prSet phldrT="[Tekst]"/>
      <dgm:spPr>
        <a:solidFill>
          <a:srgbClr val="C00000"/>
        </a:solidFill>
      </dgm:spPr>
      <dgm:t>
        <a:bodyPr/>
        <a:lstStyle/>
        <a:p>
          <a:r>
            <a:rPr lang="nb-NO" dirty="0"/>
            <a:t>Vi spør de politiske partiene</a:t>
          </a:r>
        </a:p>
      </dgm:t>
    </dgm:pt>
    <dgm:pt modelId="{B89BDAE5-31BE-4AD5-8ABB-7A1BB5F1F26C}" type="parTrans" cxnId="{9496A2AF-68E6-4D12-A867-5D4328B8B598}">
      <dgm:prSet/>
      <dgm:spPr/>
      <dgm:t>
        <a:bodyPr/>
        <a:lstStyle/>
        <a:p>
          <a:endParaRPr lang="nb-NO"/>
        </a:p>
      </dgm:t>
    </dgm:pt>
    <dgm:pt modelId="{44A27D15-2477-4755-A3D6-999DF000463B}" type="sibTrans" cxnId="{9496A2AF-68E6-4D12-A867-5D4328B8B598}">
      <dgm:prSet/>
      <dgm:spPr/>
      <dgm:t>
        <a:bodyPr/>
        <a:lstStyle/>
        <a:p>
          <a:endParaRPr lang="nb-NO"/>
        </a:p>
      </dgm:t>
    </dgm:pt>
    <dgm:pt modelId="{79390184-039E-4E1C-82DC-8B65F780DD0B}">
      <dgm:prSet phldrT="[Tekst]"/>
      <dgm:spPr>
        <a:solidFill>
          <a:srgbClr val="C00000"/>
        </a:solidFill>
      </dgm:spPr>
      <dgm:t>
        <a:bodyPr/>
        <a:lstStyle/>
        <a:p>
          <a:r>
            <a:rPr lang="nb-NO" dirty="0"/>
            <a:t>Vi forteller medlemmene hvilke partier som støtter deres saker</a:t>
          </a:r>
        </a:p>
      </dgm:t>
    </dgm:pt>
    <dgm:pt modelId="{0BACC7C5-6F6F-4FEB-B45C-78972664465C}" type="parTrans" cxnId="{6F6BACEF-9B2D-4848-BD49-714B4DEF3CFF}">
      <dgm:prSet/>
      <dgm:spPr/>
      <dgm:t>
        <a:bodyPr/>
        <a:lstStyle/>
        <a:p>
          <a:endParaRPr lang="nb-NO"/>
        </a:p>
      </dgm:t>
    </dgm:pt>
    <dgm:pt modelId="{C66F9ECA-50B5-4B86-8310-C2B2D1774AD4}" type="sibTrans" cxnId="{6F6BACEF-9B2D-4848-BD49-714B4DEF3CFF}">
      <dgm:prSet/>
      <dgm:spPr/>
      <dgm:t>
        <a:bodyPr/>
        <a:lstStyle/>
        <a:p>
          <a:endParaRPr lang="nb-NO"/>
        </a:p>
      </dgm:t>
    </dgm:pt>
    <dgm:pt modelId="{FB50DA9F-C363-4D6D-B1B5-F8E3C98628D5}" type="pres">
      <dgm:prSet presAssocID="{2C0B423E-D019-414E-905D-3B5606891FD7}" presName="cycle" presStyleCnt="0">
        <dgm:presLayoutVars>
          <dgm:dir/>
          <dgm:resizeHandles val="exact"/>
        </dgm:presLayoutVars>
      </dgm:prSet>
      <dgm:spPr/>
    </dgm:pt>
    <dgm:pt modelId="{16CC242F-530C-42E5-9185-E977FC5E7A46}" type="pres">
      <dgm:prSet presAssocID="{608BBA79-3480-4267-B192-1A66CF3AC684}" presName="node" presStyleLbl="node1" presStyleIdx="0" presStyleCnt="3">
        <dgm:presLayoutVars>
          <dgm:bulletEnabled val="1"/>
        </dgm:presLayoutVars>
      </dgm:prSet>
      <dgm:spPr/>
    </dgm:pt>
    <dgm:pt modelId="{20E1EC46-14DA-426B-92DD-21713BFEB11C}" type="pres">
      <dgm:prSet presAssocID="{50894B01-0796-4996-8B1D-F4CD34279AB0}" presName="sibTrans" presStyleLbl="sibTrans2D1" presStyleIdx="0" presStyleCnt="3"/>
      <dgm:spPr/>
    </dgm:pt>
    <dgm:pt modelId="{9BB7A631-C4B1-4A45-B60D-40DDA1DE630E}" type="pres">
      <dgm:prSet presAssocID="{50894B01-0796-4996-8B1D-F4CD34279AB0}" presName="connectorText" presStyleLbl="sibTrans2D1" presStyleIdx="0" presStyleCnt="3"/>
      <dgm:spPr/>
    </dgm:pt>
    <dgm:pt modelId="{EBBE907F-047A-4C6E-BACC-A55BE519514F}" type="pres">
      <dgm:prSet presAssocID="{43992B7D-FCD4-4FD8-B564-3DDBE1A3EF7E}" presName="node" presStyleLbl="node1" presStyleIdx="1" presStyleCnt="3">
        <dgm:presLayoutVars>
          <dgm:bulletEnabled val="1"/>
        </dgm:presLayoutVars>
      </dgm:prSet>
      <dgm:spPr/>
    </dgm:pt>
    <dgm:pt modelId="{30DDB82F-0FC8-4AEE-B1E3-95356A34052C}" type="pres">
      <dgm:prSet presAssocID="{44A27D15-2477-4755-A3D6-999DF000463B}" presName="sibTrans" presStyleLbl="sibTrans2D1" presStyleIdx="1" presStyleCnt="3"/>
      <dgm:spPr/>
    </dgm:pt>
    <dgm:pt modelId="{5C8A9724-4F22-4CC3-B5EB-7761634F719D}" type="pres">
      <dgm:prSet presAssocID="{44A27D15-2477-4755-A3D6-999DF000463B}" presName="connectorText" presStyleLbl="sibTrans2D1" presStyleIdx="1" presStyleCnt="3"/>
      <dgm:spPr/>
    </dgm:pt>
    <dgm:pt modelId="{9F9C07D0-1AEC-4193-ACC6-AA159B023E24}" type="pres">
      <dgm:prSet presAssocID="{79390184-039E-4E1C-82DC-8B65F780DD0B}" presName="node" presStyleLbl="node1" presStyleIdx="2" presStyleCnt="3">
        <dgm:presLayoutVars>
          <dgm:bulletEnabled val="1"/>
        </dgm:presLayoutVars>
      </dgm:prSet>
      <dgm:spPr/>
    </dgm:pt>
    <dgm:pt modelId="{C9E850E2-44A3-4357-8386-BED2297E43AC}" type="pres">
      <dgm:prSet presAssocID="{C66F9ECA-50B5-4B86-8310-C2B2D1774AD4}" presName="sibTrans" presStyleLbl="sibTrans2D1" presStyleIdx="2" presStyleCnt="3"/>
      <dgm:spPr/>
    </dgm:pt>
    <dgm:pt modelId="{BD10F630-1B7E-492A-A6AA-AE6C7040AC12}" type="pres">
      <dgm:prSet presAssocID="{C66F9ECA-50B5-4B86-8310-C2B2D1774AD4}" presName="connectorText" presStyleLbl="sibTrans2D1" presStyleIdx="2" presStyleCnt="3"/>
      <dgm:spPr/>
    </dgm:pt>
  </dgm:ptLst>
  <dgm:cxnLst>
    <dgm:cxn modelId="{99C05700-8524-45E5-872B-270720694384}" type="presOf" srcId="{2C0B423E-D019-414E-905D-3B5606891FD7}" destId="{FB50DA9F-C363-4D6D-B1B5-F8E3C98628D5}" srcOrd="0" destOrd="0" presId="urn:microsoft.com/office/officeart/2005/8/layout/cycle2"/>
    <dgm:cxn modelId="{7B046303-1065-410A-ACC2-6278E7511F4F}" type="presOf" srcId="{43992B7D-FCD4-4FD8-B564-3DDBE1A3EF7E}" destId="{EBBE907F-047A-4C6E-BACC-A55BE519514F}" srcOrd="0" destOrd="0" presId="urn:microsoft.com/office/officeart/2005/8/layout/cycle2"/>
    <dgm:cxn modelId="{5558011E-AD9D-441C-90EC-6C9F6B210356}" type="presOf" srcId="{50894B01-0796-4996-8B1D-F4CD34279AB0}" destId="{20E1EC46-14DA-426B-92DD-21713BFEB11C}" srcOrd="0" destOrd="0" presId="urn:microsoft.com/office/officeart/2005/8/layout/cycle2"/>
    <dgm:cxn modelId="{0BA7341F-C7A3-4C8C-9743-9994ADE72DDE}" type="presOf" srcId="{79390184-039E-4E1C-82DC-8B65F780DD0B}" destId="{9F9C07D0-1AEC-4193-ACC6-AA159B023E24}" srcOrd="0" destOrd="0" presId="urn:microsoft.com/office/officeart/2005/8/layout/cycle2"/>
    <dgm:cxn modelId="{713B4025-317D-4F80-AD44-736F448BEF70}" type="presOf" srcId="{C66F9ECA-50B5-4B86-8310-C2B2D1774AD4}" destId="{C9E850E2-44A3-4357-8386-BED2297E43AC}" srcOrd="0" destOrd="0" presId="urn:microsoft.com/office/officeart/2005/8/layout/cycle2"/>
    <dgm:cxn modelId="{A7E8AC3A-88EE-4C23-A547-90E4370EC5BE}" type="presOf" srcId="{44A27D15-2477-4755-A3D6-999DF000463B}" destId="{30DDB82F-0FC8-4AEE-B1E3-95356A34052C}" srcOrd="0" destOrd="0" presId="urn:microsoft.com/office/officeart/2005/8/layout/cycle2"/>
    <dgm:cxn modelId="{CA21F37F-90F4-43CB-91A1-F31B899FB935}" type="presOf" srcId="{44A27D15-2477-4755-A3D6-999DF000463B}" destId="{5C8A9724-4F22-4CC3-B5EB-7761634F719D}" srcOrd="1" destOrd="0" presId="urn:microsoft.com/office/officeart/2005/8/layout/cycle2"/>
    <dgm:cxn modelId="{6DBD1AAD-3817-4156-8B8C-57DD70FB2943}" type="presOf" srcId="{C66F9ECA-50B5-4B86-8310-C2B2D1774AD4}" destId="{BD10F630-1B7E-492A-A6AA-AE6C7040AC12}" srcOrd="1" destOrd="0" presId="urn:microsoft.com/office/officeart/2005/8/layout/cycle2"/>
    <dgm:cxn modelId="{9496A2AF-68E6-4D12-A867-5D4328B8B598}" srcId="{2C0B423E-D019-414E-905D-3B5606891FD7}" destId="{43992B7D-FCD4-4FD8-B564-3DDBE1A3EF7E}" srcOrd="1" destOrd="0" parTransId="{B89BDAE5-31BE-4AD5-8ABB-7A1BB5F1F26C}" sibTransId="{44A27D15-2477-4755-A3D6-999DF000463B}"/>
    <dgm:cxn modelId="{35BF6DD0-B03D-46E7-AFF7-64C95E5D6382}" type="presOf" srcId="{608BBA79-3480-4267-B192-1A66CF3AC684}" destId="{16CC242F-530C-42E5-9185-E977FC5E7A46}" srcOrd="0" destOrd="0" presId="urn:microsoft.com/office/officeart/2005/8/layout/cycle2"/>
    <dgm:cxn modelId="{EF2359D0-FA46-4FF0-9475-B9F98498C824}" srcId="{2C0B423E-D019-414E-905D-3B5606891FD7}" destId="{608BBA79-3480-4267-B192-1A66CF3AC684}" srcOrd="0" destOrd="0" parTransId="{C85AEC25-1D29-4C93-AE97-0F5A6A1EABC9}" sibTransId="{50894B01-0796-4996-8B1D-F4CD34279AB0}"/>
    <dgm:cxn modelId="{6F6BACEF-9B2D-4848-BD49-714B4DEF3CFF}" srcId="{2C0B423E-D019-414E-905D-3B5606891FD7}" destId="{79390184-039E-4E1C-82DC-8B65F780DD0B}" srcOrd="2" destOrd="0" parTransId="{0BACC7C5-6F6F-4FEB-B45C-78972664465C}" sibTransId="{C66F9ECA-50B5-4B86-8310-C2B2D1774AD4}"/>
    <dgm:cxn modelId="{2376BEF4-5953-4AD5-9BCD-237B01AF6D73}" type="presOf" srcId="{50894B01-0796-4996-8B1D-F4CD34279AB0}" destId="{9BB7A631-C4B1-4A45-B60D-40DDA1DE630E}" srcOrd="1" destOrd="0" presId="urn:microsoft.com/office/officeart/2005/8/layout/cycle2"/>
    <dgm:cxn modelId="{5A269739-8CA4-4962-81B4-9C0F36D0037D}" type="presParOf" srcId="{FB50DA9F-C363-4D6D-B1B5-F8E3C98628D5}" destId="{16CC242F-530C-42E5-9185-E977FC5E7A46}" srcOrd="0" destOrd="0" presId="urn:microsoft.com/office/officeart/2005/8/layout/cycle2"/>
    <dgm:cxn modelId="{219DBCBD-8FF8-46BE-9A6B-C81D69523ACF}" type="presParOf" srcId="{FB50DA9F-C363-4D6D-B1B5-F8E3C98628D5}" destId="{20E1EC46-14DA-426B-92DD-21713BFEB11C}" srcOrd="1" destOrd="0" presId="urn:microsoft.com/office/officeart/2005/8/layout/cycle2"/>
    <dgm:cxn modelId="{072E6F9D-6F3D-45E1-A781-C98D2EFEF7CF}" type="presParOf" srcId="{20E1EC46-14DA-426B-92DD-21713BFEB11C}" destId="{9BB7A631-C4B1-4A45-B60D-40DDA1DE630E}" srcOrd="0" destOrd="0" presId="urn:microsoft.com/office/officeart/2005/8/layout/cycle2"/>
    <dgm:cxn modelId="{8A0B68DA-DDE9-4A78-9991-081678A368F4}" type="presParOf" srcId="{FB50DA9F-C363-4D6D-B1B5-F8E3C98628D5}" destId="{EBBE907F-047A-4C6E-BACC-A55BE519514F}" srcOrd="2" destOrd="0" presId="urn:microsoft.com/office/officeart/2005/8/layout/cycle2"/>
    <dgm:cxn modelId="{514B2FA6-ECE3-4D03-ADD4-D59DE68EBFE9}" type="presParOf" srcId="{FB50DA9F-C363-4D6D-B1B5-F8E3C98628D5}" destId="{30DDB82F-0FC8-4AEE-B1E3-95356A34052C}" srcOrd="3" destOrd="0" presId="urn:microsoft.com/office/officeart/2005/8/layout/cycle2"/>
    <dgm:cxn modelId="{66947C4C-B091-4C4C-8EE1-5AA03353F459}" type="presParOf" srcId="{30DDB82F-0FC8-4AEE-B1E3-95356A34052C}" destId="{5C8A9724-4F22-4CC3-B5EB-7761634F719D}" srcOrd="0" destOrd="0" presId="urn:microsoft.com/office/officeart/2005/8/layout/cycle2"/>
    <dgm:cxn modelId="{7B5A96E5-D294-421A-8ED8-5BA9B6B37D5D}" type="presParOf" srcId="{FB50DA9F-C363-4D6D-B1B5-F8E3C98628D5}" destId="{9F9C07D0-1AEC-4193-ACC6-AA159B023E24}" srcOrd="4" destOrd="0" presId="urn:microsoft.com/office/officeart/2005/8/layout/cycle2"/>
    <dgm:cxn modelId="{7E2FCAF1-659F-47C7-A889-E8EF12553EF9}" type="presParOf" srcId="{FB50DA9F-C363-4D6D-B1B5-F8E3C98628D5}" destId="{C9E850E2-44A3-4357-8386-BED2297E43AC}" srcOrd="5" destOrd="0" presId="urn:microsoft.com/office/officeart/2005/8/layout/cycle2"/>
    <dgm:cxn modelId="{547A7AC7-D64E-435F-91C2-D8315CD4F7B3}" type="presParOf" srcId="{C9E850E2-44A3-4357-8386-BED2297E43AC}" destId="{BD10F630-1B7E-492A-A6AA-AE6C7040AC1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CC242F-530C-42E5-9185-E977FC5E7A46}">
      <dsp:nvSpPr>
        <dsp:cNvPr id="0" name=""/>
        <dsp:cNvSpPr/>
      </dsp:nvSpPr>
      <dsp:spPr>
        <a:xfrm>
          <a:off x="1712136" y="218834"/>
          <a:ext cx="2277280" cy="2277280"/>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b-NO" sz="1800" kern="1200" dirty="0"/>
            <a:t>Medlemmene sier </a:t>
          </a:r>
          <a:r>
            <a:rPr lang="nb-NO" sz="1800" kern="1200"/>
            <a:t>sin mening,</a:t>
          </a:r>
          <a:endParaRPr lang="nb-NO" sz="1800" kern="1200" dirty="0"/>
        </a:p>
      </dsp:txBody>
      <dsp:txXfrm>
        <a:off x="2045636" y="552334"/>
        <a:ext cx="1610280" cy="1610280"/>
      </dsp:txXfrm>
    </dsp:sp>
    <dsp:sp modelId="{20E1EC46-14DA-426B-92DD-21713BFEB11C}">
      <dsp:nvSpPr>
        <dsp:cNvPr id="0" name=""/>
        <dsp:cNvSpPr/>
      </dsp:nvSpPr>
      <dsp:spPr>
        <a:xfrm rot="3600000">
          <a:off x="3394308" y="2440672"/>
          <a:ext cx="607445" cy="7685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b-NO" sz="1400" kern="1200"/>
        </a:p>
      </dsp:txBody>
      <dsp:txXfrm>
        <a:off x="3439866" y="2515479"/>
        <a:ext cx="425212" cy="461150"/>
      </dsp:txXfrm>
    </dsp:sp>
    <dsp:sp modelId="{EBBE907F-047A-4C6E-BACC-A55BE519514F}">
      <dsp:nvSpPr>
        <dsp:cNvPr id="0" name=""/>
        <dsp:cNvSpPr/>
      </dsp:nvSpPr>
      <dsp:spPr>
        <a:xfrm>
          <a:off x="3423838" y="3183588"/>
          <a:ext cx="2277280" cy="2277280"/>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b-NO" sz="1800" kern="1200" dirty="0"/>
            <a:t>Vi spør de politiske partiene</a:t>
          </a:r>
        </a:p>
      </dsp:txBody>
      <dsp:txXfrm>
        <a:off x="3757338" y="3517088"/>
        <a:ext cx="1610280" cy="1610280"/>
      </dsp:txXfrm>
    </dsp:sp>
    <dsp:sp modelId="{30DDB82F-0FC8-4AEE-B1E3-95356A34052C}">
      <dsp:nvSpPr>
        <dsp:cNvPr id="0" name=""/>
        <dsp:cNvSpPr/>
      </dsp:nvSpPr>
      <dsp:spPr>
        <a:xfrm rot="10800000">
          <a:off x="2564245" y="3937938"/>
          <a:ext cx="607445" cy="7685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b-NO" sz="1400" kern="1200"/>
        </a:p>
      </dsp:txBody>
      <dsp:txXfrm rot="10800000">
        <a:off x="2746478" y="4091654"/>
        <a:ext cx="425212" cy="461150"/>
      </dsp:txXfrm>
    </dsp:sp>
    <dsp:sp modelId="{9F9C07D0-1AEC-4193-ACC6-AA159B023E24}">
      <dsp:nvSpPr>
        <dsp:cNvPr id="0" name=""/>
        <dsp:cNvSpPr/>
      </dsp:nvSpPr>
      <dsp:spPr>
        <a:xfrm>
          <a:off x="434" y="3183588"/>
          <a:ext cx="2277280" cy="2277280"/>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b-NO" sz="1800" kern="1200" dirty="0"/>
            <a:t>Vi forteller medlemmene hvilke partier som støtter deres saker</a:t>
          </a:r>
        </a:p>
      </dsp:txBody>
      <dsp:txXfrm>
        <a:off x="333934" y="3517088"/>
        <a:ext cx="1610280" cy="1610280"/>
      </dsp:txXfrm>
    </dsp:sp>
    <dsp:sp modelId="{C9E850E2-44A3-4357-8386-BED2297E43AC}">
      <dsp:nvSpPr>
        <dsp:cNvPr id="0" name=""/>
        <dsp:cNvSpPr/>
      </dsp:nvSpPr>
      <dsp:spPr>
        <a:xfrm rot="18000000">
          <a:off x="1682607" y="2470449"/>
          <a:ext cx="607445" cy="7685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b-NO" sz="1400" kern="1200"/>
        </a:p>
      </dsp:txBody>
      <dsp:txXfrm>
        <a:off x="1728165" y="2703074"/>
        <a:ext cx="425212" cy="46115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a:extLst>
              <a:ext uri="{FF2B5EF4-FFF2-40B4-BE49-F238E27FC236}">
                <a16:creationId xmlns:a16="http://schemas.microsoft.com/office/drawing/2014/main" id="{9334805E-8A9D-F24B-9F22-BB681C3DB9FD}"/>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nb-NO"/>
          </a:p>
        </p:txBody>
      </p:sp>
      <p:sp>
        <p:nvSpPr>
          <p:cNvPr id="3" name="Plassholder for dato 2">
            <a:extLst>
              <a:ext uri="{FF2B5EF4-FFF2-40B4-BE49-F238E27FC236}">
                <a16:creationId xmlns:a16="http://schemas.microsoft.com/office/drawing/2014/main" id="{DD36AAF8-4284-EE47-B0ED-D266BA53F228}"/>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7E47FC69-C9D3-0B4A-A956-8BF8803486B2}" type="datetimeFigureOut">
              <a:rPr lang="nb-NO" smtClean="0"/>
              <a:t>29.08.2023</a:t>
            </a:fld>
            <a:endParaRPr lang="nb-NO"/>
          </a:p>
        </p:txBody>
      </p:sp>
      <p:sp>
        <p:nvSpPr>
          <p:cNvPr id="4" name="Plassholder for bunntekst 3">
            <a:extLst>
              <a:ext uri="{FF2B5EF4-FFF2-40B4-BE49-F238E27FC236}">
                <a16:creationId xmlns:a16="http://schemas.microsoft.com/office/drawing/2014/main" id="{148805C5-FE68-6A4A-8763-5687639A24BA}"/>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a:extLst>
              <a:ext uri="{FF2B5EF4-FFF2-40B4-BE49-F238E27FC236}">
                <a16:creationId xmlns:a16="http://schemas.microsoft.com/office/drawing/2014/main" id="{B908EFA7-BDA0-7942-BFD3-9164FD3C6EC7}"/>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E8716301-A6DC-CD41-B99C-71E5698DC359}" type="slidenum">
              <a:rPr lang="nb-NO" smtClean="0"/>
              <a:t>‹#›</a:t>
            </a:fld>
            <a:endParaRPr lang="nb-NO"/>
          </a:p>
        </p:txBody>
      </p:sp>
    </p:spTree>
    <p:extLst>
      <p:ext uri="{BB962C8B-B14F-4D97-AF65-F5344CB8AC3E}">
        <p14:creationId xmlns:p14="http://schemas.microsoft.com/office/powerpoint/2010/main" val="2927584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23CAD4F3-11E6-D645-B686-6F76F457F61E}" type="datetimeFigureOut">
              <a:rPr lang="nb-NO" smtClean="0"/>
              <a:t>29.08.2023</a:t>
            </a:fld>
            <a:endParaRPr lang="nb-NO"/>
          </a:p>
        </p:txBody>
      </p:sp>
      <p:sp>
        <p:nvSpPr>
          <p:cNvPr id="4" name="Plassholder for lysbilde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36C6F207-37A9-1B44-92C6-947013ED3A2B}" type="slidenum">
              <a:rPr lang="nb-NO" smtClean="0"/>
              <a:t>‹#›</a:t>
            </a:fld>
            <a:endParaRPr lang="nb-NO"/>
          </a:p>
        </p:txBody>
      </p:sp>
    </p:spTree>
    <p:extLst>
      <p:ext uri="{BB962C8B-B14F-4D97-AF65-F5344CB8AC3E}">
        <p14:creationId xmlns:p14="http://schemas.microsoft.com/office/powerpoint/2010/main" val="3583687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frifagbevegelse.no/nyheter/hoyre-vil-ha-flere-private-i-kommunene-overskuddet-gar-til-eierne-i-stedet-for-innbyggerne-svarer-lo-6.158.971955.8feaf562ed"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lo.no/hva-vi-gjor/valg-2023/temaer-valget-2023/nei-til-kommersiell-velferd/" TargetMode="External"/><Relationship Id="rId4" Type="http://schemas.openxmlformats.org/officeDocument/2006/relationships/hyperlink" Target="https://hoyre.no/politikk/var-politikk/private-i-velferden/"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aturkampen.sabima.no/"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kommune.framtiden.no/"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lo.no/hva-vi-gjor/debatt/nyheter-om-medlemsdebatten/hvem-gjor-hva/"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cs typeface="Calibri"/>
              </a:rPr>
              <a:t>Vi i fagbevegelsen kjemper for våre medlemmers lønns- og arbeidsvilkår. Vi kjemper for et solidarisk samfunn med like muligheter for alle. </a:t>
            </a:r>
          </a:p>
          <a:p>
            <a:r>
              <a:rPr lang="nb-NO" dirty="0"/>
              <a:t>Uansett hvilke kamper det handler om så spiller det en rolle hvem som styrer landet vårt og hvem som styrer kommunen du bor i. Derfor er høstens lokalvalg også veldig viktig for oss, som innbyggere i en norsk kommune og som arbeidstakere. </a:t>
            </a:r>
            <a:endParaRPr lang="nb-NO" dirty="0">
              <a:cs typeface="Calibri"/>
            </a:endParaRPr>
          </a:p>
          <a:p>
            <a:r>
              <a:rPr lang="nb-NO" dirty="0"/>
              <a:t>Vi vil ha et samfunn bygd på tillit, solidaritet og fellesskapsløsninger. Der menneskeverd og likeverd er grunnleggende. Det er jo nettopp derfor vi har kjempet frem – og fortsetter å kjempe - for like rettigheter, en velferdsstat for alle og et trygt arbeidsliv. </a:t>
            </a:r>
            <a:endParaRPr lang="nb-NO" dirty="0">
              <a:cs typeface="Calibri"/>
            </a:endParaRPr>
          </a:p>
          <a:p>
            <a:r>
              <a:rPr lang="nb-NO" dirty="0"/>
              <a:t>Det er kort tid til lokalvalget. Da skal vi velge hvilken retning vi vil at lokalsamfunnet skal gå. </a:t>
            </a:r>
            <a:endParaRPr lang="nb-NO" dirty="0">
              <a:cs typeface="Calibri"/>
            </a:endParaRPr>
          </a:p>
          <a:p>
            <a:endParaRPr lang="nb-NO" dirty="0">
              <a:cs typeface="Calibri"/>
            </a:endParaRPr>
          </a:p>
          <a:p>
            <a:r>
              <a:rPr lang="nb-NO" dirty="0"/>
              <a:t>Vi veit at det betyr mye hvordan det går i dette valget. Det har store konsekvenser for alle de som hver dag gjør en uvurderlig jobb som ansatte i kommunen, men også for alle oss som bor i kommunen og som trenger alle de viktige tjenestene som kommuneansatte gjør. De ansatte i kommunen deres som er på tur ute med barna deres i barnehager og skole, eller behandler byggesøknadene deres. Andre er i full utrykning til en brann eller en hjertestans. De henter avfallet ditt, passer vannforsyningen, brøyter veiene og fikser røra i kommunen. Når vi stemmer ved valget så er vi med og bestemmer hvordan vi vil at de skal ha det på jobb og hvordan tjenestene skal organiseres. Fordi politikk virker - og fordi det betyr noe hvem som styrer. </a:t>
            </a:r>
            <a:endParaRPr lang="nb-NO" dirty="0">
              <a:cs typeface="Calibri"/>
            </a:endParaRPr>
          </a:p>
          <a:p>
            <a:endParaRPr lang="nb-NO" dirty="0">
              <a:cs typeface="Calibri"/>
            </a:endParaRPr>
          </a:p>
          <a:p>
            <a:r>
              <a:rPr lang="nb-NO" dirty="0"/>
              <a:t>Vi har en god og sterk offentlig sektor med ansatte som hver dag står på for å skape en trygg og god hverdag for oss alle – uavhengig av hvor stor lommebok vi har. Denne velferden er et fellesgode, som sikres best gjennom offentlig eierskap og drift. </a:t>
            </a:r>
            <a:endParaRPr lang="nb-NO" dirty="0">
              <a:cs typeface="Calibri"/>
            </a:endParaRPr>
          </a:p>
          <a:p>
            <a:r>
              <a:rPr lang="nb-NO" dirty="0"/>
              <a:t>Men den utfordres av kommersialisering og krefter som ønsker økt privat profitt fra drift av offentlig finansierte tjenester og infrastruktur. Både i kommunene og i staten.</a:t>
            </a:r>
            <a:endParaRPr lang="nb-NO" dirty="0">
              <a:cs typeface="Calibri"/>
            </a:endParaRPr>
          </a:p>
          <a:p>
            <a:r>
              <a:rPr lang="nb-NO" dirty="0"/>
              <a:t>Vi vil ikke at </a:t>
            </a:r>
            <a:r>
              <a:rPr lang="nb-NO" dirty="0" err="1"/>
              <a:t>skattepenga</a:t>
            </a:r>
            <a:r>
              <a:rPr lang="nb-NO" dirty="0"/>
              <a:t> våre skal gå til profitt i lomma på noen få – og som attpåtil tar med seg overskuddet ut av landet.  Vi vil at </a:t>
            </a:r>
            <a:r>
              <a:rPr lang="nb-NO" dirty="0" err="1"/>
              <a:t>skattepenga</a:t>
            </a:r>
            <a:r>
              <a:rPr lang="nb-NO" dirty="0"/>
              <a:t> våre skal gå til mer og enda bedre velferd for folk over hele landet. At de går til å skape de nye arbeidsplassene vi trenger, nye sykehjem og barnehager, til å reparere veier og sikre beredskapen vi alle er avhengig av, sikre at ungene får mulighet til å ta utdanning uansett hvor mye eller lite penger foreldrene har. </a:t>
            </a:r>
            <a:endParaRPr lang="nb-NO" dirty="0">
              <a:cs typeface="Calibri"/>
            </a:endParaRPr>
          </a:p>
          <a:p>
            <a:endParaRPr lang="nb-NO" dirty="0">
              <a:cs typeface="Calibri"/>
            </a:endParaRPr>
          </a:p>
          <a:p>
            <a:r>
              <a:rPr lang="nb-NO" dirty="0"/>
              <a:t>Gjennom valg påvirker vi rammene for hvordan vi kan leve frie liv og målet med denne presentasjonen er å vise noen av ulikhetene I politikken og ikke minst hvor viktig det er å være med å bestemme. </a:t>
            </a:r>
            <a:endParaRPr lang="en-US" dirty="0">
              <a:cs typeface="Calibri"/>
            </a:endParaRPr>
          </a:p>
        </p:txBody>
      </p:sp>
      <p:sp>
        <p:nvSpPr>
          <p:cNvPr id="4" name="Plassholder for lysbildenummer 3"/>
          <p:cNvSpPr>
            <a:spLocks noGrp="1"/>
          </p:cNvSpPr>
          <p:nvPr>
            <p:ph type="sldNum" sz="quarter" idx="5"/>
          </p:nvPr>
        </p:nvSpPr>
        <p:spPr/>
        <p:txBody>
          <a:bodyPr/>
          <a:lstStyle/>
          <a:p>
            <a:fld id="{36C6F207-37A9-1B44-92C6-947013ED3A2B}" type="slidenum">
              <a:rPr lang="nb-NO" smtClean="0"/>
              <a:t>1</a:t>
            </a:fld>
            <a:endParaRPr lang="nb-NO"/>
          </a:p>
        </p:txBody>
      </p:sp>
    </p:spTree>
    <p:extLst>
      <p:ext uri="{BB962C8B-B14F-4D97-AF65-F5344CB8AC3E}">
        <p14:creationId xmlns:p14="http://schemas.microsoft.com/office/powerpoint/2010/main" val="3945279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 er ikke tvil om at organiseringen av de kommunale tjenestene har mye å si for de ansattes lønns- og arbeidsvilkår. </a:t>
            </a:r>
          </a:p>
          <a:p>
            <a:endParaRPr lang="nb-NO" dirty="0"/>
          </a:p>
          <a:p>
            <a:pPr marL="0" marR="0" indent="0" algn="l" defTabSz="457200" rtl="0" eaLnBrk="0" fontAlgn="base" latinLnBrk="0" hangingPunct="0">
              <a:lnSpc>
                <a:spcPct val="100000"/>
              </a:lnSpc>
              <a:spcBef>
                <a:spcPct val="30000"/>
              </a:spcBef>
              <a:spcAft>
                <a:spcPct val="0"/>
              </a:spcAft>
              <a:buClrTx/>
              <a:buSzTx/>
              <a:buFontTx/>
              <a:buNone/>
              <a:tabLst/>
              <a:defRPr/>
            </a:pPr>
            <a:r>
              <a:rPr lang="nb-NO" sz="1200" kern="1200" dirty="0">
                <a:solidFill>
                  <a:schemeClr val="tx1"/>
                </a:solidFill>
                <a:latin typeface="+mn-lt"/>
                <a:ea typeface="Geneva" charset="0"/>
                <a:cs typeface="Geneva" charset="0"/>
              </a:rPr>
              <a:t>I år er det kommunevalg og debatten om privatisering av kommunale tjenester er veldig aktuell.</a:t>
            </a:r>
            <a:r>
              <a:rPr lang="nb-NO" sz="1200" kern="1200" baseline="0" dirty="0">
                <a:solidFill>
                  <a:schemeClr val="tx1"/>
                </a:solidFill>
                <a:latin typeface="+mn-lt"/>
                <a:ea typeface="Geneva" charset="0"/>
                <a:cs typeface="Geneva" charset="0"/>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nb-NO" sz="1200" kern="1200" baseline="0" dirty="0">
                <a:solidFill>
                  <a:schemeClr val="tx1"/>
                </a:solidFill>
                <a:latin typeface="+mn-lt"/>
                <a:ea typeface="Geneva" charset="0"/>
                <a:cs typeface="Geneva" charset="0"/>
              </a:rPr>
              <a:t>Kampen om privatisering av offentlige velferdstjenester skjer parallelt i staten og i kommunene, og handler om de samme verdivalgene. </a:t>
            </a:r>
          </a:p>
          <a:p>
            <a:pPr marL="0" marR="0" indent="0" algn="l" defTabSz="457200" rtl="0" eaLnBrk="0" fontAlgn="base" latinLnBrk="0" hangingPunct="0">
              <a:lnSpc>
                <a:spcPct val="100000"/>
              </a:lnSpc>
              <a:spcBef>
                <a:spcPct val="30000"/>
              </a:spcBef>
              <a:spcAft>
                <a:spcPct val="0"/>
              </a:spcAft>
              <a:buClrTx/>
              <a:buSzTx/>
              <a:buFontTx/>
              <a:buNone/>
              <a:tabLst/>
              <a:defRPr/>
            </a:pPr>
            <a:r>
              <a:rPr lang="nb-NO" sz="1200" kern="1200" baseline="0" dirty="0">
                <a:solidFill>
                  <a:schemeClr val="tx1"/>
                </a:solidFill>
                <a:latin typeface="+mn-lt"/>
                <a:ea typeface="Geneva" charset="0"/>
                <a:cs typeface="Geneva" charset="0"/>
              </a:rPr>
              <a:t>For oss i NTL som arbeidstakere merker vi mest privatisering i staten, men utviklingen i kommunene får også konsekvenser for oss. Indirekte, gjennom at samfunnsutviklingen påvirkes, og direkte gjennom at tjenestene vi er avhengig av i hverdagslivet vårt blir påvirket.</a:t>
            </a:r>
          </a:p>
          <a:p>
            <a:pPr marL="0" marR="0" indent="0" algn="l" defTabSz="457200" rtl="0" eaLnBrk="0" fontAlgn="base" latinLnBrk="0" hangingPunct="0">
              <a:lnSpc>
                <a:spcPct val="100000"/>
              </a:lnSpc>
              <a:spcBef>
                <a:spcPct val="30000"/>
              </a:spcBef>
              <a:spcAft>
                <a:spcPct val="0"/>
              </a:spcAft>
              <a:buClrTx/>
              <a:buSzTx/>
              <a:buFontTx/>
              <a:buNone/>
              <a:tabLst/>
              <a:defRPr/>
            </a:pPr>
            <a:endParaRPr lang="nb-NO" sz="1200" kern="1200" baseline="0" dirty="0">
              <a:solidFill>
                <a:schemeClr val="tx1"/>
              </a:solidFill>
              <a:latin typeface="+mn-lt"/>
              <a:ea typeface="Geneva" charset="0"/>
              <a:cs typeface="Geneva" charset="0"/>
            </a:endParaRPr>
          </a:p>
          <a:p>
            <a:pPr defTabSz="457200" eaLnBrk="0" fontAlgn="base" hangingPunct="0">
              <a:spcBef>
                <a:spcPct val="30000"/>
              </a:spcBef>
              <a:spcAft>
                <a:spcPct val="0"/>
              </a:spcAft>
              <a:defRPr/>
            </a:pPr>
            <a:r>
              <a:rPr lang="nb-NO" sz="1200" kern="1200" baseline="0" dirty="0">
                <a:solidFill>
                  <a:schemeClr val="tx1"/>
                </a:solidFill>
                <a:latin typeface="+mn-lt"/>
                <a:ea typeface="Geneva" charset="0"/>
                <a:cs typeface="Calibri"/>
              </a:rPr>
              <a:t>De samme prinsippene ligger til grunn i stat kommune: Privatisering påvirker den demokratiske styringen, bruken av fellesskapets midler og offentlig ansattes lønns- og arbeidsvilkår</a:t>
            </a:r>
            <a:r>
              <a:rPr lang="nb-NO" dirty="0">
                <a:ea typeface="Geneva" charset="0"/>
                <a:cs typeface="Calibri"/>
              </a:rPr>
              <a:t>. </a:t>
            </a:r>
            <a:endParaRPr lang="nb-NO" sz="1200" kern="1200" baseline="0" dirty="0">
              <a:solidFill>
                <a:schemeClr val="tx1"/>
              </a:solidFill>
              <a:latin typeface="+mn-lt"/>
              <a:ea typeface="Geneva" charset="0"/>
              <a:cs typeface="Calibri"/>
            </a:endParaRPr>
          </a:p>
          <a:p>
            <a:pPr>
              <a:spcBef>
                <a:spcPct val="30000"/>
              </a:spcBef>
              <a:spcAft>
                <a:spcPct val="0"/>
              </a:spcAft>
            </a:pPr>
            <a:endParaRPr lang="nb-NO" dirty="0">
              <a:cs typeface="Calibri"/>
            </a:endParaRPr>
          </a:p>
          <a:p>
            <a:r>
              <a:rPr lang="nb-NO"/>
              <a:t>Foran valgkampen i 2023 har Høyre ved flere anledninger påstått at de kan sikre de ansattes lønn og rettigheter dersom private aktører tar over en tjeneste: «Men det skal selvsagt ikke skje ved å undergrave de ansattes lønns-, pensjons- og arbeidsvilkår. Høyre vil derfor at det skal stilles strenge krav for å sikre dette.» (Solberg, 2023)</a:t>
            </a:r>
          </a:p>
          <a:p>
            <a:r>
              <a:rPr lang="nb-NO"/>
              <a:t>Problemet med argumentet er at det ikke bare er å stille krav om å sikre de ansattes lønns- og arbeidsvilkår i en slik anbudsprosess. Fagforbundets konkrete erfaring etter tiår med privatisering er at det gjør arbeidslivet uryddigere og mer utrygt for de ansatte. (Nord, 2023) Det er i hovedsak tre ting som gjør at Fagforbundet setter spørsmålstegn ved Høyres uttalelser om å sette krav til lønns- og arbeidsvilkår:</a:t>
            </a:r>
          </a:p>
          <a:p>
            <a:pPr marL="285750" indent="-285750">
              <a:buFont typeface="Arial"/>
              <a:buChar char="•"/>
            </a:pPr>
            <a:r>
              <a:rPr lang="nb-NO"/>
              <a:t>det kan settes krav å beholde lønnsvilkår ved virksomhetsoverdragelse, men bare ut tariffperioden. </a:t>
            </a:r>
          </a:p>
          <a:p>
            <a:pPr marL="285750" indent="-285750">
              <a:buFont typeface="Arial"/>
              <a:buChar char="•"/>
            </a:pPr>
            <a:r>
              <a:rPr lang="nb-NO"/>
              <a:t>Ifølge anskaffelsesloven er det ikke mulig å sette krav til pensjonsavtaler ved anbud. «Våre vurderinger er at krav som vedrører ansattes pensjonsrettigheter i en offentlig kontrakt ikke vil være forenlig med de grunnleggende prinsippene i anskaffelsesloven § 4.» (Advokatfirmaet Simonsen Vogt Wiik, 2022) </a:t>
            </a:r>
          </a:p>
          <a:p>
            <a:pPr marL="285750" indent="-285750">
              <a:buFont typeface="Arial"/>
              <a:buChar char="•"/>
            </a:pPr>
            <a:r>
              <a:rPr lang="nb-NO"/>
              <a:t>Lønns- og arbeidsvilkår er definert av tariffavtaler – og disse er forhandles mellom partene i arbeidslivet. Politiske partier eller regjeringen har dermed ingen kontroll eller påvirkning i disse forhandlingene uten å bryte med organisasjons- og forhandlingsfriheten. </a:t>
            </a:r>
          </a:p>
          <a:p>
            <a:pPr>
              <a:spcBef>
                <a:spcPct val="30000"/>
              </a:spcBef>
              <a:spcAft>
                <a:spcPct val="0"/>
              </a:spcAft>
            </a:pPr>
            <a:endParaRPr lang="nb-NO" dirty="0">
              <a:cs typeface="Calibri"/>
            </a:endParaRPr>
          </a:p>
          <a:p>
            <a:pPr>
              <a:defRPr/>
            </a:pPr>
            <a:endParaRPr lang="nb-NO" dirty="0"/>
          </a:p>
          <a:p>
            <a:pPr>
              <a:defRPr/>
            </a:pPr>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https://frifagbevegelse.no/fagbladet/enkelte-far-opp-mot-100000-mer-i-lonn-na-er-sykehjem-nummer-fire-tilbake-pa-kommunens-hender-6.158.873378.9a30d9b3df </a:t>
            </a:r>
          </a:p>
          <a:p>
            <a:endParaRPr lang="nb-NO" dirty="0"/>
          </a:p>
        </p:txBody>
      </p:sp>
      <p:sp>
        <p:nvSpPr>
          <p:cNvPr id="4" name="Plassholder for lysbildenummer 3"/>
          <p:cNvSpPr>
            <a:spLocks noGrp="1"/>
          </p:cNvSpPr>
          <p:nvPr>
            <p:ph type="sldNum" sz="quarter" idx="5"/>
          </p:nvPr>
        </p:nvSpPr>
        <p:spPr/>
        <p:txBody>
          <a:bodyPr/>
          <a:lstStyle/>
          <a:p>
            <a:fld id="{36C6F207-37A9-1B44-92C6-947013ED3A2B}" type="slidenum">
              <a:rPr lang="nb-NO" smtClean="0"/>
              <a:t>12</a:t>
            </a:fld>
            <a:endParaRPr lang="nb-NO"/>
          </a:p>
        </p:txBody>
      </p:sp>
    </p:spTree>
    <p:extLst>
      <p:ext uri="{BB962C8B-B14F-4D97-AF65-F5344CB8AC3E}">
        <p14:creationId xmlns:p14="http://schemas.microsoft.com/office/powerpoint/2010/main" val="1574375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a:p>
            <a:r>
              <a:rPr lang="nb-NO" dirty="0"/>
              <a:t>Høyre vil love gode lønns- og pensjonsvilkår for ansatte i private velferdsselskaper.</a:t>
            </a:r>
            <a:endParaRPr lang="nb-NO" dirty="0">
              <a:cs typeface="Calibri" panose="020F0502020204030204"/>
            </a:endParaRPr>
          </a:p>
          <a:p>
            <a:r>
              <a:rPr lang="nb-NO" dirty="0"/>
              <a:t>LO har gått gjennom Høyres programmer i Norges 20 største kommuner. Alle ønsker å prioritere mer privatisering, ifølge LO.</a:t>
            </a:r>
            <a:endParaRPr lang="nb-NO" dirty="0">
              <a:cs typeface="Calibri" panose="020F0502020204030204"/>
            </a:endParaRPr>
          </a:p>
          <a:p>
            <a:r>
              <a:rPr lang="nb-NO" dirty="0"/>
              <a:t> </a:t>
            </a:r>
            <a:endParaRPr lang="nb-NO" dirty="0">
              <a:cs typeface="Calibri"/>
            </a:endParaRPr>
          </a:p>
          <a:p>
            <a:r>
              <a:rPr lang="nb-NO" dirty="0"/>
              <a:t>• 18 kommunepartier ønsker å innføre eller styrke fritt brukervalg. De fleste vil ha mer privatskoler, eller privat drift av skolebygg, flere private barnehager og mer privat eldreomsorg.</a:t>
            </a:r>
            <a:endParaRPr lang="nb-NO" dirty="0">
              <a:cs typeface="Calibri" panose="020F0502020204030204"/>
            </a:endParaRPr>
          </a:p>
          <a:p>
            <a:r>
              <a:rPr lang="nb-NO" dirty="0"/>
              <a:t> </a:t>
            </a:r>
            <a:endParaRPr lang="nb-NO" dirty="0">
              <a:cs typeface="Calibri"/>
            </a:endParaRPr>
          </a:p>
          <a:p>
            <a:r>
              <a:rPr lang="nb-NO" dirty="0"/>
              <a:t>Det er kanskje ingen bombe at Høyre ønsker mer privatisering. Likevel er det viktig for LO å understreke at privatisering og eierutbytte både vil gå ut over kvaliteten på tjenestene og arbeidernes lønn og arbeidsvilkår.</a:t>
            </a:r>
            <a:endParaRPr lang="nb-NO" dirty="0">
              <a:cs typeface="Calibri" panose="020F0502020204030204"/>
            </a:endParaRPr>
          </a:p>
          <a:p>
            <a:r>
              <a:rPr lang="nb-NO" dirty="0"/>
              <a:t> </a:t>
            </a:r>
            <a:endParaRPr lang="nb-NO" dirty="0">
              <a:cs typeface="Calibri"/>
            </a:endParaRPr>
          </a:p>
          <a:p>
            <a:r>
              <a:rPr lang="nb-NO" dirty="0"/>
              <a:t>Les mer på: </a:t>
            </a:r>
            <a:r>
              <a:rPr lang="nb-NO" dirty="0">
                <a:hlinkClick r:id="rId3"/>
              </a:rPr>
              <a:t>https://frifagbevegelse.no/nyheter/hoyre-vil-ha-flere-private-i-kommunene-overskuddet-gar-til-eierne-i-stedet-for-innbyggerne-svarer-lo-6.158.971955.8feaf562ed</a:t>
            </a:r>
            <a:r>
              <a:rPr lang="nb-NO" dirty="0"/>
              <a:t> og </a:t>
            </a:r>
            <a:r>
              <a:rPr lang="nb-NO" dirty="0">
                <a:hlinkClick r:id="rId4"/>
              </a:rPr>
              <a:t>https://hoyre.no/politikk/var-politikk/private-i-velferden/</a:t>
            </a:r>
            <a:r>
              <a:rPr lang="nb-NO" dirty="0"/>
              <a:t>  </a:t>
            </a:r>
            <a:endParaRPr lang="nb-NO" dirty="0">
              <a:cs typeface="Calibri"/>
            </a:endParaRPr>
          </a:p>
          <a:p>
            <a:endParaRPr lang="nb-NO" dirty="0">
              <a:cs typeface="Calibri"/>
            </a:endParaRPr>
          </a:p>
          <a:p>
            <a:r>
              <a:rPr lang="nb-NO" dirty="0">
                <a:cs typeface="Calibri"/>
              </a:rPr>
              <a:t>Her kan dere lese mer om hvorfor LO er skeptiske til private velferdsleverandører </a:t>
            </a:r>
            <a:r>
              <a:rPr lang="nb-NO" dirty="0">
                <a:hlinkClick r:id="rId5"/>
              </a:rPr>
              <a:t>https://www.lo.no/hva-vi-gjor/valg-2023/temaer-valget-2023/nei-til-kommersiell-velferd/</a:t>
            </a:r>
            <a:r>
              <a:rPr lang="nb-NO" dirty="0"/>
              <a:t> </a:t>
            </a:r>
          </a:p>
        </p:txBody>
      </p:sp>
      <p:sp>
        <p:nvSpPr>
          <p:cNvPr id="4" name="Plassholder for lysbildenummer 3"/>
          <p:cNvSpPr>
            <a:spLocks noGrp="1"/>
          </p:cNvSpPr>
          <p:nvPr>
            <p:ph type="sldNum" sz="quarter" idx="5"/>
          </p:nvPr>
        </p:nvSpPr>
        <p:spPr/>
        <p:txBody>
          <a:bodyPr/>
          <a:lstStyle/>
          <a:p>
            <a:fld id="{36C6F207-37A9-1B44-92C6-947013ED3A2B}" type="slidenum">
              <a:rPr lang="nb-NO" smtClean="0"/>
              <a:t>13</a:t>
            </a:fld>
            <a:endParaRPr lang="nb-NO"/>
          </a:p>
        </p:txBody>
      </p:sp>
    </p:spTree>
    <p:extLst>
      <p:ext uri="{BB962C8B-B14F-4D97-AF65-F5344CB8AC3E}">
        <p14:creationId xmlns:p14="http://schemas.microsoft.com/office/powerpoint/2010/main" val="4125006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0" i="0" dirty="0">
                <a:solidFill>
                  <a:srgbClr val="2A2859"/>
                </a:solidFill>
                <a:effectLst/>
                <a:latin typeface="Oslo Sans"/>
              </a:rPr>
              <a:t>I Oslo er det et byråd med en felles politisk plattform for byrådssamarbeid mellom Arbeiderpartiet, Miljøpartiet De Grønne og Sosialistisk Venstreparti.</a:t>
            </a:r>
          </a:p>
          <a:p>
            <a:endParaRPr lang="nb-NO" b="0" i="0" dirty="0">
              <a:solidFill>
                <a:srgbClr val="2A2859"/>
              </a:solidFill>
              <a:effectLst/>
              <a:latin typeface="Oslo Sans"/>
            </a:endParaRPr>
          </a:p>
          <a:p>
            <a:r>
              <a:rPr lang="nb-NO" b="0" i="0" dirty="0">
                <a:solidFill>
                  <a:srgbClr val="2A2859"/>
                </a:solidFill>
                <a:effectLst/>
                <a:latin typeface="Oslo Sans"/>
              </a:rPr>
              <a:t>Oslomodellen handler om: </a:t>
            </a:r>
          </a:p>
          <a:p>
            <a:r>
              <a:rPr lang="nb-NO" b="0" i="0" dirty="0">
                <a:solidFill>
                  <a:srgbClr val="2A2859"/>
                </a:solidFill>
                <a:effectLst/>
                <a:latin typeface="Oslo Sans"/>
              </a:rPr>
              <a:t>Standard kontraktsvilkår for Oslo kommunes anskaffelser av varer, tjenester og bygg og anlegg.</a:t>
            </a:r>
          </a:p>
          <a:p>
            <a:pPr marL="0" marR="0" lvl="0" indent="0" algn="l" defTabSz="914400" rtl="0" eaLnBrk="1" fontAlgn="auto" latinLnBrk="0" hangingPunct="1">
              <a:lnSpc>
                <a:spcPct val="100000"/>
              </a:lnSpc>
              <a:spcBef>
                <a:spcPts val="0"/>
              </a:spcBef>
              <a:spcAft>
                <a:spcPts val="0"/>
              </a:spcAft>
              <a:buClrTx/>
              <a:buSzTx/>
              <a:buFontTx/>
              <a:buNone/>
              <a:tabLst/>
              <a:defRPr/>
            </a:pPr>
            <a:r>
              <a:rPr lang="nb-NO" b="0" i="0" dirty="0">
                <a:solidFill>
                  <a:srgbClr val="2A2859"/>
                </a:solidFill>
                <a:effectLst/>
                <a:latin typeface="Oslo Sans"/>
              </a:rPr>
              <a:t>Hovedformålet med Oslomodellen er å sette Oslo kommune i front i kampen for et seriøst og anstendig arbeidsliv.</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b="0" i="0" dirty="0">
              <a:solidFill>
                <a:srgbClr val="2A2859"/>
              </a:solidFill>
              <a:effectLst/>
              <a:latin typeface="Oslo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b="0" i="0" dirty="0">
                <a:solidFill>
                  <a:srgbClr val="2A2859"/>
                </a:solidFill>
                <a:effectLst/>
                <a:latin typeface="Oslo Sans"/>
              </a:rPr>
              <a:t>Oslomodellen har vært en suksess. Vi har nådd målet om at 10 prosent av alle arbeidede timer på våre kontrakter skal utføres av lærlinger og vi nærmer oss også målet om at 50 prosent av arbeidede timer skal utføres av fagarbeidere. Dette fremmer seriøsitet i hele bransjen, sier byråd for oppvekst og kunnskap Sunniva Holmås Eidsvoll (SV). I år skjerpet de kravene.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b="0" i="0" dirty="0">
              <a:solidFill>
                <a:srgbClr val="2A2859"/>
              </a:solidFill>
              <a:effectLst/>
              <a:latin typeface="Oslo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b="0" i="0" dirty="0">
                <a:solidFill>
                  <a:srgbClr val="2A2859"/>
                </a:solidFill>
                <a:effectLst/>
                <a:latin typeface="Oslo Sans"/>
              </a:rPr>
              <a:t>Les mer her: https://www.oslo.kommune.no/for-vare-leverandorer/krav-til-leverandorer/oslomodellen/#gref</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b="0" i="0" dirty="0">
              <a:solidFill>
                <a:srgbClr val="2A2859"/>
              </a:solidFill>
              <a:effectLst/>
              <a:latin typeface="Oslo Sans"/>
            </a:endParaRPr>
          </a:p>
          <a:p>
            <a:endParaRPr lang="nb-NO" dirty="0"/>
          </a:p>
          <a:p>
            <a:endParaRPr lang="nb-NO" dirty="0"/>
          </a:p>
        </p:txBody>
      </p:sp>
      <p:sp>
        <p:nvSpPr>
          <p:cNvPr id="4" name="Plassholder for lysbildenummer 3"/>
          <p:cNvSpPr>
            <a:spLocks noGrp="1"/>
          </p:cNvSpPr>
          <p:nvPr>
            <p:ph type="sldNum" sz="quarter" idx="5"/>
          </p:nvPr>
        </p:nvSpPr>
        <p:spPr/>
        <p:txBody>
          <a:bodyPr/>
          <a:lstStyle/>
          <a:p>
            <a:fld id="{36C6F207-37A9-1B44-92C6-947013ED3A2B}" type="slidenum">
              <a:rPr lang="nb-NO" smtClean="0"/>
              <a:t>14</a:t>
            </a:fld>
            <a:endParaRPr lang="nb-NO"/>
          </a:p>
        </p:txBody>
      </p:sp>
    </p:spTree>
    <p:extLst>
      <p:ext uri="{BB962C8B-B14F-4D97-AF65-F5344CB8AC3E}">
        <p14:creationId xmlns:p14="http://schemas.microsoft.com/office/powerpoint/2010/main" val="2316689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a:p>
            <a:endParaRPr lang="nb-NO" dirty="0"/>
          </a:p>
          <a:p>
            <a:r>
              <a:rPr lang="nb-NO" dirty="0"/>
              <a:t>I Stavanger fremmet politiker </a:t>
            </a:r>
            <a:r>
              <a:rPr lang="nb-NO" b="1" i="0" dirty="0">
                <a:solidFill>
                  <a:srgbClr val="000000"/>
                </a:solidFill>
                <a:effectLst/>
                <a:latin typeface="Segoe UI"/>
                <a:cs typeface="Segoe UI"/>
              </a:rPr>
              <a:t>Dag Mossige på vegne av AP, FP, MDG, R, SV, SP:</a:t>
            </a:r>
            <a:r>
              <a:rPr lang="nb-NO" b="0" i="0" dirty="0">
                <a:solidFill>
                  <a:srgbClr val="000000"/>
                </a:solidFill>
                <a:effectLst/>
                <a:latin typeface="Segoe UI"/>
                <a:cs typeface="Segoe UI"/>
              </a:rPr>
              <a:t> Kommunestyret vil innføre helt gratis kollektivtrafikk på Nord-Jæren for alle innbyggere i Stavanger. Dette skal gjøres ved at kommunen som fellesskap – og ikke den enkelte innbygger/reisende selv. Kommunedirektøren er nå i dialog om hvordan det kan gjennomføres. https://www.aftenposten.no/norge/i/EQ5y2A/stavanger-kommune-gjoer-kollektivtrafikken-gratis-fra-1-juli</a:t>
            </a:r>
            <a:r>
              <a:rPr lang="nb-NO" dirty="0">
                <a:solidFill>
                  <a:srgbClr val="000000"/>
                </a:solidFill>
                <a:latin typeface="Segoe UI"/>
                <a:cs typeface="Segoe UI"/>
              </a:rPr>
              <a:t> </a:t>
            </a:r>
            <a:endParaRPr lang="nb-NO" b="0" i="0" dirty="0">
              <a:solidFill>
                <a:srgbClr val="000000"/>
              </a:solidFill>
              <a:effectLst/>
              <a:latin typeface="Segoe UI" panose="020B0502040204020203" pitchFamily="34" charset="0"/>
              <a:cs typeface="Segoe UI"/>
            </a:endParaRPr>
          </a:p>
          <a:p>
            <a:endParaRPr lang="nb-NO" b="0" i="0" dirty="0">
              <a:solidFill>
                <a:srgbClr val="000000"/>
              </a:solidFill>
              <a:effectLst/>
              <a:latin typeface="Segoe UI" panose="020B0502040204020203" pitchFamily="34" charset="0"/>
            </a:endParaRPr>
          </a:p>
          <a:p>
            <a:r>
              <a:rPr lang="nb-NO" dirty="0">
                <a:hlinkClick r:id="rId3"/>
              </a:rPr>
              <a:t>https://naturkampen.sabima.no/</a:t>
            </a:r>
            <a:r>
              <a:rPr lang="nb-NO" dirty="0"/>
              <a:t> </a:t>
            </a:r>
          </a:p>
          <a:p>
            <a:r>
              <a:rPr lang="nb-NO" dirty="0">
                <a:hlinkClick r:id="rId4"/>
              </a:rPr>
              <a:t>https://kommune.framtiden.no/</a:t>
            </a:r>
            <a:r>
              <a:rPr lang="nb-NO" dirty="0"/>
              <a:t> </a:t>
            </a:r>
          </a:p>
        </p:txBody>
      </p:sp>
      <p:sp>
        <p:nvSpPr>
          <p:cNvPr id="4" name="Plassholder for lysbildenummer 3"/>
          <p:cNvSpPr>
            <a:spLocks noGrp="1"/>
          </p:cNvSpPr>
          <p:nvPr>
            <p:ph type="sldNum" sz="quarter" idx="5"/>
          </p:nvPr>
        </p:nvSpPr>
        <p:spPr/>
        <p:txBody>
          <a:bodyPr/>
          <a:lstStyle/>
          <a:p>
            <a:fld id="{36C6F207-37A9-1B44-92C6-947013ED3A2B}" type="slidenum">
              <a:rPr lang="nb-NO" smtClean="0"/>
              <a:t>15</a:t>
            </a:fld>
            <a:endParaRPr lang="nb-NO"/>
          </a:p>
        </p:txBody>
      </p:sp>
    </p:spTree>
    <p:extLst>
      <p:ext uri="{BB962C8B-B14F-4D97-AF65-F5344CB8AC3E}">
        <p14:creationId xmlns:p14="http://schemas.microsoft.com/office/powerpoint/2010/main" val="663728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dirty="0" err="1">
                <a:cs typeface="Calibri"/>
              </a:rPr>
              <a:t>Sjekk</a:t>
            </a:r>
            <a:r>
              <a:rPr lang="en-US" dirty="0">
                <a:cs typeface="Calibri"/>
              </a:rPr>
              <a:t> </a:t>
            </a:r>
            <a:r>
              <a:rPr lang="en-US" dirty="0" err="1">
                <a:cs typeface="Calibri"/>
              </a:rPr>
              <a:t>NTLNorge</a:t>
            </a:r>
            <a:r>
              <a:rPr lang="en-US" dirty="0">
                <a:cs typeface="Calibri"/>
              </a:rPr>
              <a:t> </a:t>
            </a:r>
            <a:r>
              <a:rPr lang="en-US" dirty="0" err="1">
                <a:cs typeface="Calibri"/>
              </a:rPr>
              <a:t>på</a:t>
            </a:r>
            <a:r>
              <a:rPr lang="en-US" dirty="0">
                <a:cs typeface="Calibri"/>
              </a:rPr>
              <a:t> Instagram </a:t>
            </a:r>
            <a:r>
              <a:rPr lang="en-US" dirty="0" err="1">
                <a:cs typeface="Calibri"/>
              </a:rPr>
              <a:t>eller</a:t>
            </a:r>
            <a:r>
              <a:rPr lang="en-US" dirty="0">
                <a:cs typeface="Calibri"/>
              </a:rPr>
              <a:t> Norsk </a:t>
            </a:r>
            <a:r>
              <a:rPr lang="en-US" dirty="0" err="1">
                <a:cs typeface="Calibri"/>
              </a:rPr>
              <a:t>Tjenestemannslag</a:t>
            </a:r>
            <a:r>
              <a:rPr lang="en-US" dirty="0">
                <a:cs typeface="Calibri"/>
              </a:rPr>
              <a:t> </a:t>
            </a:r>
            <a:r>
              <a:rPr lang="en-US" dirty="0" err="1">
                <a:cs typeface="Calibri"/>
              </a:rPr>
              <a:t>på</a:t>
            </a:r>
            <a:r>
              <a:rPr lang="en-US" dirty="0">
                <a:cs typeface="Calibri"/>
              </a:rPr>
              <a:t> Facebook. </a:t>
            </a:r>
          </a:p>
        </p:txBody>
      </p:sp>
      <p:sp>
        <p:nvSpPr>
          <p:cNvPr id="4" name="Plassholder for lysbildenummer 3"/>
          <p:cNvSpPr>
            <a:spLocks noGrp="1"/>
          </p:cNvSpPr>
          <p:nvPr>
            <p:ph type="sldNum" sz="quarter" idx="5"/>
          </p:nvPr>
        </p:nvSpPr>
        <p:spPr/>
        <p:txBody>
          <a:bodyPr/>
          <a:lstStyle/>
          <a:p>
            <a:fld id="{36C6F207-37A9-1B44-92C6-947013ED3A2B}" type="slidenum">
              <a:rPr lang="nb-NO" smtClean="0"/>
              <a:t>16</a:t>
            </a:fld>
            <a:endParaRPr lang="nb-NO"/>
          </a:p>
        </p:txBody>
      </p:sp>
    </p:spTree>
    <p:extLst>
      <p:ext uri="{BB962C8B-B14F-4D97-AF65-F5344CB8AC3E}">
        <p14:creationId xmlns:p14="http://schemas.microsoft.com/office/powerpoint/2010/main" val="2223697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36C6F207-37A9-1B44-92C6-947013ED3A2B}" type="slidenum">
              <a:rPr lang="nb-NO" smtClean="0"/>
              <a:t>17</a:t>
            </a:fld>
            <a:endParaRPr lang="nb-NO"/>
          </a:p>
        </p:txBody>
      </p:sp>
    </p:spTree>
    <p:extLst>
      <p:ext uri="{BB962C8B-B14F-4D97-AF65-F5344CB8AC3E}">
        <p14:creationId xmlns:p14="http://schemas.microsoft.com/office/powerpoint/2010/main" val="3226936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0" i="0" dirty="0">
                <a:solidFill>
                  <a:srgbClr val="222222"/>
                </a:solidFill>
                <a:effectLst/>
                <a:latin typeface="CircularXXWeb"/>
              </a:rPr>
              <a:t>Du kan forhåndsstemme fra 10. august til og med 8. september. I denne perioden kan du stemme i valglokaler over hele landet.</a:t>
            </a:r>
            <a:endParaRPr lang="nb-NO" dirty="0"/>
          </a:p>
        </p:txBody>
      </p:sp>
      <p:sp>
        <p:nvSpPr>
          <p:cNvPr id="4" name="Plassholder for lysbildenummer 3"/>
          <p:cNvSpPr>
            <a:spLocks noGrp="1"/>
          </p:cNvSpPr>
          <p:nvPr>
            <p:ph type="sldNum" sz="quarter" idx="5"/>
          </p:nvPr>
        </p:nvSpPr>
        <p:spPr/>
        <p:txBody>
          <a:bodyPr/>
          <a:lstStyle/>
          <a:p>
            <a:fld id="{36C6F207-37A9-1B44-92C6-947013ED3A2B}" type="slidenum">
              <a:rPr lang="nb-NO" smtClean="0"/>
              <a:t>19</a:t>
            </a:fld>
            <a:endParaRPr lang="nb-NO"/>
          </a:p>
        </p:txBody>
      </p:sp>
    </p:spTree>
    <p:extLst>
      <p:ext uri="{BB962C8B-B14F-4D97-AF65-F5344CB8AC3E}">
        <p14:creationId xmlns:p14="http://schemas.microsoft.com/office/powerpoint/2010/main" val="3111399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dirty="0">
                <a:solidFill>
                  <a:srgbClr val="000000"/>
                </a:solidFill>
                <a:latin typeface="+mn-lt"/>
                <a:cs typeface="Calibri"/>
              </a:rPr>
              <a:t>Det finnes mange grunner til å drive valgkamp. </a:t>
            </a:r>
          </a:p>
          <a:p>
            <a:r>
              <a:rPr lang="nb-NO" sz="1200" dirty="0">
                <a:solidFill>
                  <a:srgbClr val="000000"/>
                </a:solidFill>
                <a:latin typeface="+mn-lt"/>
                <a:cs typeface="Calibri"/>
              </a:rPr>
              <a:t>Noen grunner finner du i våre vedtekter: </a:t>
            </a:r>
          </a:p>
          <a:p>
            <a:endParaRPr lang="nb-NO" sz="1200" dirty="0">
              <a:solidFill>
                <a:srgbClr val="000000"/>
              </a:solidFill>
              <a:latin typeface="+mn-lt"/>
              <a:cs typeface="Calibri"/>
            </a:endParaRPr>
          </a:p>
          <a:p>
            <a:r>
              <a:rPr lang="nb-NO" dirty="0"/>
              <a:t>§ 3 FORMÅL </a:t>
            </a:r>
          </a:p>
          <a:p>
            <a:r>
              <a:rPr lang="nb-NO" dirty="0"/>
              <a:t>Forbundets formål er å </a:t>
            </a:r>
          </a:p>
          <a:p>
            <a:r>
              <a:rPr lang="nb-NO" dirty="0"/>
              <a:t>• fremme medlemmenes faglige, økonomiske, helsemessige, sosiale og kulturelle interesser </a:t>
            </a:r>
          </a:p>
          <a:p>
            <a:r>
              <a:rPr lang="nb-NO" dirty="0"/>
              <a:t>• sikre medlemmene trygge, stabile og faste tilsettingsforhold og rettferdige og forutsigbare lønns- og arbeidsvilkår, med utgangspunkt i forbundets prinsipp- og handlingsprogram og LOs vedtekter og retningslinjer </a:t>
            </a:r>
          </a:p>
          <a:p>
            <a:r>
              <a:rPr lang="nb-NO" dirty="0"/>
              <a:t>• sikre medbestemmelse, likeverd og likestilling mellom kjønnene </a:t>
            </a:r>
          </a:p>
          <a:p>
            <a:r>
              <a:rPr lang="nb-NO" dirty="0"/>
              <a:t>• arbeide for demokrati, rettssikkerhet og rettferdig fordeling </a:t>
            </a:r>
          </a:p>
          <a:p>
            <a:r>
              <a:rPr lang="nb-NO" dirty="0"/>
              <a:t>• arbeide for en klimavennlig omstilling av arbeidslivet </a:t>
            </a:r>
          </a:p>
          <a:p>
            <a:r>
              <a:rPr lang="nb-NO" dirty="0"/>
              <a:t>• motarbeide rasisme og fremmedfrykt </a:t>
            </a:r>
          </a:p>
          <a:p>
            <a:r>
              <a:rPr lang="nb-NO" dirty="0"/>
              <a:t>• motarbeide diskriminering knyttet til religion og legning </a:t>
            </a:r>
          </a:p>
          <a:p>
            <a:r>
              <a:rPr lang="nb-NO" dirty="0"/>
              <a:t>• arbeide for fred og nedrustning</a:t>
            </a:r>
          </a:p>
          <a:p>
            <a:endParaRPr lang="nb-NO" dirty="0"/>
          </a:p>
        </p:txBody>
      </p:sp>
      <p:sp>
        <p:nvSpPr>
          <p:cNvPr id="4" name="Plassholder for lysbildenummer 3"/>
          <p:cNvSpPr>
            <a:spLocks noGrp="1"/>
          </p:cNvSpPr>
          <p:nvPr>
            <p:ph type="sldNum" sz="quarter" idx="5"/>
          </p:nvPr>
        </p:nvSpPr>
        <p:spPr/>
        <p:txBody>
          <a:bodyPr/>
          <a:lstStyle/>
          <a:p>
            <a:fld id="{36C6F207-37A9-1B44-92C6-947013ED3A2B}" type="slidenum">
              <a:rPr lang="nb-NO" smtClean="0"/>
              <a:t>2</a:t>
            </a:fld>
            <a:endParaRPr lang="nb-NO"/>
          </a:p>
        </p:txBody>
      </p:sp>
    </p:spTree>
    <p:extLst>
      <p:ext uri="{BB962C8B-B14F-4D97-AF65-F5344CB8AC3E}">
        <p14:creationId xmlns:p14="http://schemas.microsoft.com/office/powerpoint/2010/main" val="562259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Og når vi gjør det så gjør vi det basert på vårt prinsipp- og handlingsprogram. </a:t>
            </a:r>
          </a:p>
          <a:p>
            <a:r>
              <a:rPr lang="nb-NO" dirty="0"/>
              <a:t>Handlingsprogrammet finner du her https://www.ntl.no/artikkel/203890 </a:t>
            </a:r>
          </a:p>
        </p:txBody>
      </p:sp>
      <p:sp>
        <p:nvSpPr>
          <p:cNvPr id="4" name="Plassholder for lysbildenummer 3"/>
          <p:cNvSpPr>
            <a:spLocks noGrp="1"/>
          </p:cNvSpPr>
          <p:nvPr>
            <p:ph type="sldNum" sz="quarter" idx="5"/>
          </p:nvPr>
        </p:nvSpPr>
        <p:spPr/>
        <p:txBody>
          <a:bodyPr/>
          <a:lstStyle/>
          <a:p>
            <a:fld id="{FAC29272-7890-45FD-A192-F459DDA50176}" type="slidenum">
              <a:rPr lang="nb-NO" smtClean="0"/>
              <a:t>3</a:t>
            </a:fld>
            <a:endParaRPr lang="nb-NO"/>
          </a:p>
        </p:txBody>
      </p:sp>
    </p:spTree>
    <p:extLst>
      <p:ext uri="{BB962C8B-B14F-4D97-AF65-F5344CB8AC3E}">
        <p14:creationId xmlns:p14="http://schemas.microsoft.com/office/powerpoint/2010/main" val="2365107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FAC29272-7890-45FD-A192-F459DDA50176}" type="slidenum">
              <a:rPr lang="nb-NO" smtClean="0"/>
              <a:t>4</a:t>
            </a:fld>
            <a:endParaRPr lang="nb-NO"/>
          </a:p>
        </p:txBody>
      </p:sp>
    </p:spTree>
    <p:extLst>
      <p:ext uri="{BB962C8B-B14F-4D97-AF65-F5344CB8AC3E}">
        <p14:creationId xmlns:p14="http://schemas.microsoft.com/office/powerpoint/2010/main" val="3338446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 er NTLs landsstyre som vedtar vår årlige strategiplan. Og i år er det også vedtatt et mål for kommunevalget 2023: Kommunevalget skal bidra til sterk offentlig velferd, bedre arbeidsliv og grønn omstilling. </a:t>
            </a:r>
          </a:p>
          <a:p>
            <a:endParaRPr lang="nb-NO" dirty="0"/>
          </a:p>
          <a:p>
            <a:r>
              <a:rPr lang="nb-NO" dirty="0"/>
              <a:t>NTL jobber for en sterk offentlig sektor, for å sikre rettferdig omfordeling av verdiskapningen og god og effektiv bruk av våre felles ressurser. Svekkede rammebetingelser for virksomhetene i offentlig sektor har negative konsekvenser. </a:t>
            </a:r>
          </a:p>
          <a:p>
            <a:endParaRPr lang="nb-NO" dirty="0"/>
          </a:p>
          <a:p>
            <a:r>
              <a:rPr lang="nb-NO" dirty="0"/>
              <a:t>I 2023 er det kommune- og fylkestingstingsvalg, og selv om NTL pleier å bruke mest ressurser opp mot stortingsvalgene, er dette likevel en viktig milepæl, og en anledning til å understreke at det har noe å si hvem som styrer, også i kommunene. NTL har i 2023 brukt NTL-konferansen i vår til dette teamet og vi bruker også NTL-dagene i august og andre konferanser og samlinger til å sette søkelys på dette. </a:t>
            </a:r>
          </a:p>
          <a:p>
            <a:endParaRPr lang="nb-NO" dirty="0"/>
          </a:p>
          <a:p>
            <a:r>
              <a:rPr lang="nb-NO" dirty="0"/>
              <a:t>NTL jobber mot privatisering og konkurranseutsetting av offentlige oppgaver, og for å ta tilbake oppgaver som er skilt ut. NTL arbeider for å begrense bruken av konsulenttjenester mest mulig. Dette gjelder blant annet innenfor IKT-feltet med utvikling og drift av systemer og lagring av data. NTL arbeider for at oppgaver som renhold og bygningsdrift skal skje i statlig regi. Det er viktig å sikre likeverdige, gode offentlige tjenester i hele landet. NTL går imot å flytte etablerte arbeidsplasser og virksomheter og mot den sterke sentraliseringen som har blitt gjennomført under Solberg-regjeringen. Dersom arbeidsoppgaver flyttes, skal de ansatte gis mulighet til å arbeide med relevante arbeidsoppgaver på sitt nåværende arbeidssted og virksomhetene gis tilstrekkelige midler til omstilling.</a:t>
            </a:r>
            <a:endParaRPr lang="nb-NO" dirty="0">
              <a:cs typeface="Calibri" panose="020F0502020204030204"/>
            </a:endParaRPr>
          </a:p>
        </p:txBody>
      </p:sp>
      <p:sp>
        <p:nvSpPr>
          <p:cNvPr id="4" name="Plassholder for lysbildenummer 3"/>
          <p:cNvSpPr>
            <a:spLocks noGrp="1"/>
          </p:cNvSpPr>
          <p:nvPr>
            <p:ph type="sldNum" sz="quarter" idx="5"/>
          </p:nvPr>
        </p:nvSpPr>
        <p:spPr/>
        <p:txBody>
          <a:bodyPr/>
          <a:lstStyle/>
          <a:p>
            <a:fld id="{36C6F207-37A9-1B44-92C6-947013ED3A2B}" type="slidenum">
              <a:rPr lang="nb-NO" smtClean="0"/>
              <a:t>5</a:t>
            </a:fld>
            <a:endParaRPr lang="nb-NO"/>
          </a:p>
        </p:txBody>
      </p:sp>
    </p:spTree>
    <p:extLst>
      <p:ext uri="{BB962C8B-B14F-4D97-AF65-F5344CB8AC3E}">
        <p14:creationId xmlns:p14="http://schemas.microsoft.com/office/powerpoint/2010/main" val="4292614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 er liten tvil om hvilken retning vi vil at samfunnet skal gå i. Vi tror på fellesskapsløsninger og en fellesfinansiert velferdsstat. Det har vi med oss i alt vårt arbeid, også når vi snakker om valg. </a:t>
            </a:r>
          </a:p>
          <a:p>
            <a:r>
              <a:rPr lang="nb-NO" dirty="0"/>
              <a:t>Ved kommunevalg er det ikke så enkelt å peke på partier siden det er ulike </a:t>
            </a:r>
            <a:r>
              <a:rPr lang="nb-NO" dirty="0" err="1"/>
              <a:t>samarbeidskonstelasjoner</a:t>
            </a:r>
            <a:r>
              <a:rPr lang="nb-NO" dirty="0"/>
              <a:t> lokalt og også en del partier som kanskje ikke finnes på nasjonalt nivå, men det er ikke tvil om at det er de rødgrønne partiene som har en politikk som ligger nærmest vårt landsmøtevedtatte prinsipp- og handlingsprogram. </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6</a:t>
            </a:fld>
            <a:endParaRPr lang="en-US"/>
          </a:p>
        </p:txBody>
      </p:sp>
    </p:spTree>
    <p:extLst>
      <p:ext uri="{BB962C8B-B14F-4D97-AF65-F5344CB8AC3E}">
        <p14:creationId xmlns:p14="http://schemas.microsoft.com/office/powerpoint/2010/main" val="2039833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cs typeface="Calibri"/>
              </a:rPr>
              <a:t>LO har kjørt medlemsdebatt og </a:t>
            </a:r>
            <a:r>
              <a:rPr lang="nb-NO" dirty="0" err="1">
                <a:cs typeface="Calibri"/>
              </a:rPr>
              <a:t>NTLere</a:t>
            </a:r>
            <a:r>
              <a:rPr lang="nb-NO" dirty="0">
                <a:cs typeface="Calibri"/>
              </a:rPr>
              <a:t> har deltatt. </a:t>
            </a:r>
          </a:p>
          <a:p>
            <a:r>
              <a:rPr lang="nb-NO" dirty="0">
                <a:cs typeface="Calibri"/>
              </a:rPr>
              <a:t>Les mer om den her </a:t>
            </a:r>
            <a:r>
              <a:rPr lang="nb-NO" dirty="0">
                <a:hlinkClick r:id="rId3"/>
              </a:rPr>
              <a:t>https://www.lo.no/hva-vi-gjor/debatt/nyheter-om-medlemsdebatten/hvem-gjor-hva/</a:t>
            </a:r>
            <a:r>
              <a:rPr lang="nb-NO" dirty="0"/>
              <a:t> </a:t>
            </a:r>
          </a:p>
        </p:txBody>
      </p:sp>
      <p:sp>
        <p:nvSpPr>
          <p:cNvPr id="4" name="Plassholder for lysbildenummer 3"/>
          <p:cNvSpPr>
            <a:spLocks noGrp="1"/>
          </p:cNvSpPr>
          <p:nvPr>
            <p:ph type="sldNum" sz="quarter" idx="5"/>
          </p:nvPr>
        </p:nvSpPr>
        <p:spPr/>
        <p:txBody>
          <a:bodyPr/>
          <a:lstStyle/>
          <a:p>
            <a:fld id="{36C6F207-37A9-1B44-92C6-947013ED3A2B}" type="slidenum">
              <a:rPr lang="nb-NO" smtClean="0"/>
              <a:t>7</a:t>
            </a:fld>
            <a:endParaRPr lang="nb-NO"/>
          </a:p>
        </p:txBody>
      </p:sp>
    </p:spTree>
    <p:extLst>
      <p:ext uri="{BB962C8B-B14F-4D97-AF65-F5344CB8AC3E}">
        <p14:creationId xmlns:p14="http://schemas.microsoft.com/office/powerpoint/2010/main" val="2424732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a:cs typeface="Calibri"/>
              </a:rPr>
              <a:t>Her kan dere se hva som var de mest brukte svarene fra LOs medlemmer. </a:t>
            </a:r>
            <a:endParaRPr lang="nb-NO" b="1" dirty="0"/>
          </a:p>
          <a:p>
            <a:r>
              <a:rPr lang="nb-NO" b="1" dirty="0"/>
              <a:t>LOs medlemsdebatt ble gjennomført i perioden 1. januar – 1. mars 2023. 82 336 medlemmer deltok i debatten. </a:t>
            </a:r>
            <a:endParaRPr lang="nb-NO" dirty="0">
              <a:cs typeface="Calibri" panose="020F0502020204030204"/>
            </a:endParaRPr>
          </a:p>
          <a:p>
            <a:r>
              <a:rPr lang="nb-NO" dirty="0"/>
              <a:t>https://www.lo.no/hva-vi-gjor/valg-2023/temaer-valget-2023/los-medlemmer-vil-ha-sikre-jobber-og-god-eldreomsorg/</a:t>
            </a:r>
            <a:endParaRPr lang="nb-NO" dirty="0">
              <a:cs typeface="Calibri"/>
            </a:endParaRPr>
          </a:p>
        </p:txBody>
      </p:sp>
      <p:sp>
        <p:nvSpPr>
          <p:cNvPr id="4" name="Plassholder for lysbildenummer 3"/>
          <p:cNvSpPr>
            <a:spLocks noGrp="1"/>
          </p:cNvSpPr>
          <p:nvPr>
            <p:ph type="sldNum" sz="quarter" idx="5"/>
          </p:nvPr>
        </p:nvSpPr>
        <p:spPr/>
        <p:txBody>
          <a:bodyPr/>
          <a:lstStyle/>
          <a:p>
            <a:fld id="{36C6F207-37A9-1B44-92C6-947013ED3A2B}" type="slidenum">
              <a:rPr lang="nb-NO" smtClean="0"/>
              <a:t>10</a:t>
            </a:fld>
            <a:endParaRPr lang="nb-NO"/>
          </a:p>
        </p:txBody>
      </p:sp>
    </p:spTree>
    <p:extLst>
      <p:ext uri="{BB962C8B-B14F-4D97-AF65-F5344CB8AC3E}">
        <p14:creationId xmlns:p14="http://schemas.microsoft.com/office/powerpoint/2010/main" val="521460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cs typeface="Calibri"/>
              </a:rPr>
              <a:t>Dette er de områdene som NTLs landsstyre pekte på som viktigst for NTL ved årets lokalvalg. Dette ble vedtatt i februar 2023 - før LOs medlemsdebatt var ferdig. </a:t>
            </a:r>
          </a:p>
          <a:p>
            <a:r>
              <a:rPr lang="nb-NO" dirty="0">
                <a:cs typeface="Calibri"/>
              </a:rPr>
              <a:t>Vi har tatt med noen eksempler fra kommunepolitikken de siste årene (se de neste lysarkene).</a:t>
            </a:r>
          </a:p>
          <a:p>
            <a:endParaRPr lang="nb-NO" dirty="0">
              <a:cs typeface="Calibri"/>
            </a:endParaRPr>
          </a:p>
          <a:p>
            <a:r>
              <a:rPr lang="nb-NO" dirty="0">
                <a:cs typeface="Calibri"/>
              </a:rPr>
              <a:t>Dere som holder presentasjonen kan gjerne sette inn egne eksempler. </a:t>
            </a:r>
          </a:p>
        </p:txBody>
      </p:sp>
      <p:sp>
        <p:nvSpPr>
          <p:cNvPr id="4" name="Plassholder for lysbildenummer 3"/>
          <p:cNvSpPr>
            <a:spLocks noGrp="1"/>
          </p:cNvSpPr>
          <p:nvPr>
            <p:ph type="sldNum" sz="quarter" idx="5"/>
          </p:nvPr>
        </p:nvSpPr>
        <p:spPr/>
        <p:txBody>
          <a:bodyPr/>
          <a:lstStyle/>
          <a:p>
            <a:fld id="{36C6F207-37A9-1B44-92C6-947013ED3A2B}" type="slidenum">
              <a:rPr lang="nb-NO" smtClean="0"/>
              <a:t>11</a:t>
            </a:fld>
            <a:endParaRPr lang="nb-NO"/>
          </a:p>
        </p:txBody>
      </p:sp>
    </p:spTree>
    <p:extLst>
      <p:ext uri="{BB962C8B-B14F-4D97-AF65-F5344CB8AC3E}">
        <p14:creationId xmlns:p14="http://schemas.microsoft.com/office/powerpoint/2010/main" val="2709168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5F57F763-F3D4-8744-B309-F16DC4E2E6CC}"/>
              </a:ext>
            </a:extLst>
          </p:cNvPr>
          <p:cNvSpPr/>
          <p:nvPr userDrawn="1"/>
        </p:nvSpPr>
        <p:spPr>
          <a:xfrm>
            <a:off x="0" y="0"/>
            <a:ext cx="12241446" cy="6931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2218B220-A374-C14A-8404-3CBBA23E8F1C}"/>
              </a:ext>
            </a:extLst>
          </p:cNvPr>
          <p:cNvSpPr>
            <a:spLocks noGrp="1"/>
          </p:cNvSpPr>
          <p:nvPr>
            <p:ph type="title"/>
          </p:nvPr>
        </p:nvSpPr>
        <p:spPr>
          <a:xfrm>
            <a:off x="789033" y="2780559"/>
            <a:ext cx="10663379" cy="1295401"/>
          </a:xfrm>
        </p:spPr>
        <p:txBody>
          <a:bodyPr anchor="t">
            <a:normAutofit/>
          </a:bodyPr>
          <a:lstStyle>
            <a:lvl1pPr algn="ctr">
              <a:defRPr sz="54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3" name="Plassholder for dato 2">
            <a:extLst>
              <a:ext uri="{FF2B5EF4-FFF2-40B4-BE49-F238E27FC236}">
                <a16:creationId xmlns:a16="http://schemas.microsoft.com/office/drawing/2014/main" id="{B660077F-5BF8-6E4A-94AA-38C387B30B47}"/>
              </a:ext>
            </a:extLst>
          </p:cNvPr>
          <p:cNvSpPr>
            <a:spLocks noGrp="1"/>
          </p:cNvSpPr>
          <p:nvPr>
            <p:ph type="dt" sz="half" idx="10"/>
          </p:nvPr>
        </p:nvSpPr>
        <p:spPr/>
        <p:txBody>
          <a:bodyPr/>
          <a:lstStyle/>
          <a:p>
            <a:fld id="{D1009476-28A5-9B42-B318-BA85BEC2BF55}" type="datetime1">
              <a:rPr lang="nb-NO" smtClean="0"/>
              <a:t>29.08.2023</a:t>
            </a:fld>
            <a:endParaRPr lang="nb-NO" dirty="0"/>
          </a:p>
        </p:txBody>
      </p:sp>
      <p:sp>
        <p:nvSpPr>
          <p:cNvPr id="4" name="Plassholder for bunntekst 3">
            <a:extLst>
              <a:ext uri="{FF2B5EF4-FFF2-40B4-BE49-F238E27FC236}">
                <a16:creationId xmlns:a16="http://schemas.microsoft.com/office/drawing/2014/main" id="{45A13570-4867-8E4A-A739-D971E0994F16}"/>
              </a:ext>
            </a:extLst>
          </p:cNvPr>
          <p:cNvSpPr>
            <a:spLocks noGrp="1"/>
          </p:cNvSpPr>
          <p:nvPr>
            <p:ph type="ftr" sz="quarter" idx="11"/>
          </p:nvPr>
        </p:nvSpPr>
        <p:spPr/>
        <p:txBody>
          <a:bodyPr/>
          <a:lstStyle/>
          <a:p>
            <a:endParaRPr lang="nb-NO" dirty="0"/>
          </a:p>
        </p:txBody>
      </p:sp>
      <p:pic>
        <p:nvPicPr>
          <p:cNvPr id="9" name="Bilde 8">
            <a:extLst>
              <a:ext uri="{FF2B5EF4-FFF2-40B4-BE49-F238E27FC236}">
                <a16:creationId xmlns:a16="http://schemas.microsoft.com/office/drawing/2014/main" id="{93CF8F13-B328-6D4C-8803-8A9B3673A243}"/>
              </a:ext>
            </a:extLst>
          </p:cNvPr>
          <p:cNvPicPr>
            <a:picLocks noChangeAspect="1"/>
          </p:cNvPicPr>
          <p:nvPr userDrawn="1"/>
        </p:nvPicPr>
        <p:blipFill>
          <a:blip r:embed="rId2"/>
          <a:stretch>
            <a:fillRect/>
          </a:stretch>
        </p:blipFill>
        <p:spPr>
          <a:xfrm>
            <a:off x="3866077" y="-395830"/>
            <a:ext cx="3898558" cy="3898558"/>
          </a:xfrm>
          <a:prstGeom prst="rect">
            <a:avLst/>
          </a:prstGeom>
        </p:spPr>
      </p:pic>
      <p:sp>
        <p:nvSpPr>
          <p:cNvPr id="6" name="Plassholder for tekst 5">
            <a:extLst>
              <a:ext uri="{FF2B5EF4-FFF2-40B4-BE49-F238E27FC236}">
                <a16:creationId xmlns:a16="http://schemas.microsoft.com/office/drawing/2014/main" id="{7B1EBDD9-666F-CC48-A793-36117E76BC69}"/>
              </a:ext>
            </a:extLst>
          </p:cNvPr>
          <p:cNvSpPr>
            <a:spLocks noGrp="1"/>
          </p:cNvSpPr>
          <p:nvPr>
            <p:ph type="body" sz="quarter" idx="12"/>
          </p:nvPr>
        </p:nvSpPr>
        <p:spPr>
          <a:xfrm>
            <a:off x="2712070" y="4084594"/>
            <a:ext cx="6206573" cy="1889125"/>
          </a:xfrm>
        </p:spPr>
        <p:txBody>
          <a:bodyPr/>
          <a:lstStyle>
            <a:lvl1pPr marL="0" indent="0" algn="ctr">
              <a:buNone/>
              <a:defRPr>
                <a:latin typeface="Roboto Medium" panose="02000000000000000000" pitchFamily="2" charset="0"/>
                <a:ea typeface="Roboto Medium" panose="02000000000000000000" pitchFamily="2" charset="0"/>
                <a:cs typeface="Roboto Medium" panose="02000000000000000000" pitchFamily="2" charset="0"/>
              </a:defRPr>
            </a:lvl1pPr>
            <a:lvl2pPr marL="457200" indent="0" algn="ctr">
              <a:buNone/>
              <a:defRPr>
                <a:latin typeface="Roboto Medium" panose="02000000000000000000" pitchFamily="2" charset="0"/>
                <a:ea typeface="Roboto Medium" panose="02000000000000000000" pitchFamily="2" charset="0"/>
                <a:cs typeface="Roboto Medium" panose="02000000000000000000" pitchFamily="2" charset="0"/>
              </a:defRPr>
            </a:lvl2pPr>
            <a:lvl3pPr marL="914400" indent="0" algn="ctr">
              <a:buNone/>
              <a:defRPr>
                <a:latin typeface="Roboto Medium" panose="02000000000000000000" pitchFamily="2" charset="0"/>
                <a:ea typeface="Roboto Medium" panose="02000000000000000000" pitchFamily="2" charset="0"/>
                <a:cs typeface="Roboto Medium" panose="02000000000000000000" pitchFamily="2" charset="0"/>
              </a:defRPr>
            </a:lvl3pPr>
            <a:lvl4pPr marL="1371600" indent="0" algn="ctr">
              <a:buNone/>
              <a:defRPr>
                <a:latin typeface="Roboto Medium" panose="02000000000000000000" pitchFamily="2" charset="0"/>
                <a:ea typeface="Roboto Medium" panose="02000000000000000000" pitchFamily="2" charset="0"/>
                <a:cs typeface="Roboto Medium" panose="02000000000000000000" pitchFamily="2" charset="0"/>
              </a:defRPr>
            </a:lvl4pPr>
            <a:lvl5pPr marL="1828800" indent="0" algn="ctr">
              <a:buNone/>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2206913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pic>
        <p:nvPicPr>
          <p:cNvPr id="18" name="Bilde 17">
            <a:extLst>
              <a:ext uri="{FF2B5EF4-FFF2-40B4-BE49-F238E27FC236}">
                <a16:creationId xmlns:a16="http://schemas.microsoft.com/office/drawing/2014/main" id="{8733441E-20D3-1E6D-0CCD-65B1EF0B12B0}"/>
              </a:ext>
            </a:extLst>
          </p:cNvPr>
          <p:cNvPicPr>
            <a:picLocks noChangeAspect="1"/>
          </p:cNvPicPr>
          <p:nvPr userDrawn="1"/>
        </p:nvPicPr>
        <p:blipFill>
          <a:blip r:embed="rId2"/>
          <a:stretch>
            <a:fillRect/>
          </a:stretch>
        </p:blipFill>
        <p:spPr>
          <a:xfrm>
            <a:off x="4865147" y="3011696"/>
            <a:ext cx="2136183" cy="3167443"/>
          </a:xfrm>
          <a:prstGeom prst="rect">
            <a:avLst/>
          </a:prstGeom>
        </p:spPr>
      </p:pic>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3" name="Bilde 2">
            <a:extLst>
              <a:ext uri="{FF2B5EF4-FFF2-40B4-BE49-F238E27FC236}">
                <a16:creationId xmlns:a16="http://schemas.microsoft.com/office/drawing/2014/main" id="{74A66D34-C796-DBE3-CC8C-F9760070F5E1}"/>
              </a:ext>
            </a:extLst>
          </p:cNvPr>
          <p:cNvPicPr>
            <a:picLocks noChangeAspect="1"/>
          </p:cNvPicPr>
          <p:nvPr userDrawn="1"/>
        </p:nvPicPr>
        <p:blipFill>
          <a:blip r:embed="rId3"/>
          <a:stretch>
            <a:fillRect/>
          </a:stretch>
        </p:blipFill>
        <p:spPr>
          <a:xfrm>
            <a:off x="10786782" y="5430838"/>
            <a:ext cx="1396997" cy="1396997"/>
          </a:xfrm>
          <a:prstGeom prst="rect">
            <a:avLst/>
          </a:prstGeom>
        </p:spPr>
      </p:pic>
    </p:spTree>
    <p:extLst>
      <p:ext uri="{BB962C8B-B14F-4D97-AF65-F5344CB8AC3E}">
        <p14:creationId xmlns:p14="http://schemas.microsoft.com/office/powerpoint/2010/main" val="2559199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un bilde og teks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endParaRPr lang="nb-NO" dirty="0"/>
          </a:p>
        </p:txBody>
      </p:sp>
      <p:pic>
        <p:nvPicPr>
          <p:cNvPr id="2" name="Bilde 1">
            <a:extLst>
              <a:ext uri="{FF2B5EF4-FFF2-40B4-BE49-F238E27FC236}">
                <a16:creationId xmlns:a16="http://schemas.microsoft.com/office/drawing/2014/main" id="{5B2AE9C3-1E60-5964-900D-B23D76074934}"/>
              </a:ext>
            </a:extLst>
          </p:cNvPr>
          <p:cNvPicPr>
            <a:picLocks noChangeAspect="1"/>
          </p:cNvPicPr>
          <p:nvPr userDrawn="1"/>
        </p:nvPicPr>
        <p:blipFill>
          <a:blip r:embed="rId2"/>
          <a:stretch>
            <a:fillRect/>
          </a:stretch>
        </p:blipFill>
        <p:spPr>
          <a:xfrm>
            <a:off x="10795003" y="5467351"/>
            <a:ext cx="1396997" cy="1396997"/>
          </a:xfrm>
          <a:prstGeom prst="rect">
            <a:avLst/>
          </a:prstGeom>
        </p:spPr>
      </p:pic>
    </p:spTree>
    <p:extLst>
      <p:ext uri="{BB962C8B-B14F-4D97-AF65-F5344CB8AC3E}">
        <p14:creationId xmlns:p14="http://schemas.microsoft.com/office/powerpoint/2010/main" val="2679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a:t>Klikk for å redigere tittelstil</a:t>
            </a:r>
            <a:endParaRPr lang="nb-NO" dirty="0"/>
          </a:p>
        </p:txBody>
      </p:sp>
      <p:sp>
        <p:nvSpPr>
          <p:cNvPr id="3" name="Plassholder for dato 2">
            <a:extLst>
              <a:ext uri="{FF2B5EF4-FFF2-40B4-BE49-F238E27FC236}">
                <a16:creationId xmlns:a16="http://schemas.microsoft.com/office/drawing/2014/main" id="{0DD6D72C-ADAC-1D43-883D-68E2DF13442A}"/>
              </a:ext>
            </a:extLst>
          </p:cNvPr>
          <p:cNvSpPr>
            <a:spLocks noGrp="1"/>
          </p:cNvSpPr>
          <p:nvPr>
            <p:ph type="dt" sz="half" idx="10"/>
          </p:nvPr>
        </p:nvSpPr>
        <p:spPr/>
        <p:txBody>
          <a:bodyPr/>
          <a:lstStyle/>
          <a:p>
            <a:fld id="{D1009476-28A5-9B42-B318-BA85BEC2BF55}" type="datetime1">
              <a:rPr lang="nb-NO" smtClean="0"/>
              <a:t>29.08.2023</a:t>
            </a:fld>
            <a:endParaRPr lang="nb-NO" dirty="0"/>
          </a:p>
        </p:txBody>
      </p:sp>
      <p:sp>
        <p:nvSpPr>
          <p:cNvPr id="4" name="Plassholder for bunntekst 3">
            <a:extLst>
              <a:ext uri="{FF2B5EF4-FFF2-40B4-BE49-F238E27FC236}">
                <a16:creationId xmlns:a16="http://schemas.microsoft.com/office/drawing/2014/main" id="{7BE05BEA-DBFD-4A4A-81CB-93454B6DBDA7}"/>
              </a:ext>
            </a:extLst>
          </p:cNvPr>
          <p:cNvSpPr>
            <a:spLocks noGrp="1"/>
          </p:cNvSpPr>
          <p:nvPr>
            <p:ph type="ftr" sz="quarter" idx="11"/>
          </p:nvPr>
        </p:nvSpPr>
        <p:spPr/>
        <p:txBody>
          <a:bodyPr/>
          <a:lstStyle/>
          <a:p>
            <a:endParaRPr lang="nb-NO" dirty="0"/>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r>
              <a:rPr lang="nb-NO"/>
              <a:t>Klikk ikonet for å legge til en tabell</a:t>
            </a:r>
            <a:endParaRPr lang="nb-NO" dirty="0"/>
          </a:p>
        </p:txBody>
      </p:sp>
      <p:pic>
        <p:nvPicPr>
          <p:cNvPr id="5" name="Bilde 4">
            <a:extLst>
              <a:ext uri="{FF2B5EF4-FFF2-40B4-BE49-F238E27FC236}">
                <a16:creationId xmlns:a16="http://schemas.microsoft.com/office/drawing/2014/main" id="{E90B899E-5FBF-0E60-E73E-D10ABF4F5E75}"/>
              </a:ext>
            </a:extLst>
          </p:cNvPr>
          <p:cNvPicPr>
            <a:picLocks noChangeAspect="1"/>
          </p:cNvPicPr>
          <p:nvPr userDrawn="1"/>
        </p:nvPicPr>
        <p:blipFill>
          <a:blip r:embed="rId2"/>
          <a:stretch>
            <a:fillRect/>
          </a:stretch>
        </p:blipFill>
        <p:spPr>
          <a:xfrm>
            <a:off x="10834688" y="5461003"/>
            <a:ext cx="1396997" cy="1396997"/>
          </a:xfrm>
          <a:prstGeom prst="rect">
            <a:avLst/>
          </a:prstGeom>
        </p:spPr>
      </p:pic>
    </p:spTree>
    <p:extLst>
      <p:ext uri="{BB962C8B-B14F-4D97-AF65-F5344CB8AC3E}">
        <p14:creationId xmlns:p14="http://schemas.microsoft.com/office/powerpoint/2010/main" val="2126153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1"/>
          </a:solidFill>
        </p:spPr>
        <p:txBody>
          <a:bodyPr>
            <a:noAutofit/>
          </a:bodyPr>
          <a:lstStyle>
            <a:lvl1pP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7" name="Bilde 6">
            <a:extLst>
              <a:ext uri="{FF2B5EF4-FFF2-40B4-BE49-F238E27FC236}">
                <a16:creationId xmlns:a16="http://schemas.microsoft.com/office/drawing/2014/main" id="{61E4F6CF-96DF-2D63-D87F-FEB8CDB47141}"/>
              </a:ext>
            </a:extLst>
          </p:cNvPr>
          <p:cNvPicPr>
            <a:picLocks noChangeAspect="1"/>
          </p:cNvPicPr>
          <p:nvPr userDrawn="1"/>
        </p:nvPicPr>
        <p:blipFill>
          <a:blip r:embed="rId2"/>
          <a:stretch>
            <a:fillRect/>
          </a:stretch>
        </p:blipFill>
        <p:spPr>
          <a:xfrm>
            <a:off x="10786782" y="5461003"/>
            <a:ext cx="1396997" cy="1396997"/>
          </a:xfrm>
          <a:prstGeom prst="rect">
            <a:avLst/>
          </a:prstGeom>
        </p:spPr>
      </p:pic>
    </p:spTree>
    <p:extLst>
      <p:ext uri="{BB962C8B-B14F-4D97-AF65-F5344CB8AC3E}">
        <p14:creationId xmlns:p14="http://schemas.microsoft.com/office/powerpoint/2010/main" val="1907831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Date Placeholder 4"/>
          <p:cNvSpPr>
            <a:spLocks noGrp="1"/>
          </p:cNvSpPr>
          <p:nvPr>
            <p:ph type="dt" sz="half" idx="10"/>
          </p:nvPr>
        </p:nvSpPr>
        <p:spPr/>
        <p:txBody>
          <a:bodyPr/>
          <a:lstStyle/>
          <a:p>
            <a:fld id="{8C1BD6CB-6C63-4FE2-B07C-B26D5820FF55}" type="datetimeFigureOut">
              <a:rPr lang="nb-NO" smtClean="0"/>
              <a:t>29.08.2023</a:t>
            </a:fld>
            <a:endParaRPr lang="nb-NO"/>
          </a:p>
        </p:txBody>
      </p:sp>
      <p:sp>
        <p:nvSpPr>
          <p:cNvPr id="6" name="Footer Placeholder 5"/>
          <p:cNvSpPr>
            <a:spLocks noGrp="1"/>
          </p:cNvSpPr>
          <p:nvPr>
            <p:ph type="ftr" sz="quarter" idx="11"/>
          </p:nvPr>
        </p:nvSpPr>
        <p:spPr/>
        <p:txBody>
          <a:bodyPr/>
          <a:lstStyle/>
          <a:p>
            <a:pPr algn="l"/>
            <a:r>
              <a:rPr lang="nb-NO" dirty="0"/>
              <a:t>[Navn på organisasjonsleddet]</a:t>
            </a:r>
          </a:p>
        </p:txBody>
      </p:sp>
      <p:sp>
        <p:nvSpPr>
          <p:cNvPr id="7" name="Slide Number Placeholder 6"/>
          <p:cNvSpPr>
            <a:spLocks noGrp="1"/>
          </p:cNvSpPr>
          <p:nvPr>
            <p:ph type="sldNum" sz="quarter" idx="12"/>
          </p:nvPr>
        </p:nvSpPr>
        <p:spPr/>
        <p:txBody>
          <a:bodyPr/>
          <a:lstStyle/>
          <a:p>
            <a:fld id="{F7E18201-8597-44C9-8ED7-03E4318A97FB}" type="slidenum">
              <a:rPr lang="nb-NO" smtClean="0"/>
              <a:t>‹#›</a:t>
            </a:fld>
            <a:endParaRPr lang="nb-NO"/>
          </a:p>
        </p:txBody>
      </p:sp>
    </p:spTree>
    <p:extLst>
      <p:ext uri="{BB962C8B-B14F-4D97-AF65-F5344CB8AC3E}">
        <p14:creationId xmlns:p14="http://schemas.microsoft.com/office/powerpoint/2010/main" val="3045033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8C1BD6CB-6C63-4FE2-B07C-B26D5820FF55}" type="datetimeFigureOut">
              <a:rPr lang="nb-NO" smtClean="0"/>
              <a:t>29.08.2023</a:t>
            </a:fld>
            <a:endParaRPr lang="nb-NO"/>
          </a:p>
        </p:txBody>
      </p:sp>
      <p:sp>
        <p:nvSpPr>
          <p:cNvPr id="5" name="Footer Placeholder 4"/>
          <p:cNvSpPr>
            <a:spLocks noGrp="1"/>
          </p:cNvSpPr>
          <p:nvPr>
            <p:ph type="ftr" sz="quarter" idx="11"/>
          </p:nvPr>
        </p:nvSpPr>
        <p:spPr/>
        <p:txBody>
          <a:bodyPr/>
          <a:lstStyle/>
          <a:p>
            <a:pPr algn="l"/>
            <a:r>
              <a:rPr lang="nb-NO" dirty="0"/>
              <a:t>[Navn på organisasjonsleddet]</a:t>
            </a:r>
          </a:p>
        </p:txBody>
      </p:sp>
      <p:sp>
        <p:nvSpPr>
          <p:cNvPr id="6" name="Slide Number Placeholder 5"/>
          <p:cNvSpPr>
            <a:spLocks noGrp="1"/>
          </p:cNvSpPr>
          <p:nvPr>
            <p:ph type="sldNum" sz="quarter" idx="12"/>
          </p:nvPr>
        </p:nvSpPr>
        <p:spPr/>
        <p:txBody>
          <a:bodyPr/>
          <a:lstStyle/>
          <a:p>
            <a:fld id="{F7E18201-8597-44C9-8ED7-03E4318A97FB}" type="slidenum">
              <a:rPr lang="nb-NO" smtClean="0"/>
              <a:t>‹#›</a:t>
            </a:fld>
            <a:endParaRPr lang="nb-NO"/>
          </a:p>
        </p:txBody>
      </p:sp>
    </p:spTree>
    <p:extLst>
      <p:ext uri="{BB962C8B-B14F-4D97-AF65-F5344CB8AC3E}">
        <p14:creationId xmlns:p14="http://schemas.microsoft.com/office/powerpoint/2010/main" val="91162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verskrift og bilde med bildetekst">
  <p:cSld name="Overskrift og bilde med bildetekst">
    <p:spTree>
      <p:nvGrpSpPr>
        <p:cNvPr id="1" name="Shape 78"/>
        <p:cNvGrpSpPr/>
        <p:nvPr/>
      </p:nvGrpSpPr>
      <p:grpSpPr>
        <a:xfrm>
          <a:off x="0" y="0"/>
          <a:ext cx="0" cy="0"/>
          <a:chOff x="0" y="0"/>
          <a:chExt cx="0" cy="0"/>
        </a:xfrm>
      </p:grpSpPr>
      <p:sp>
        <p:nvSpPr>
          <p:cNvPr id="79" name="Google Shape;79;p13"/>
          <p:cNvSpPr>
            <a:spLocks noGrp="1"/>
          </p:cNvSpPr>
          <p:nvPr>
            <p:ph type="pic" idx="2"/>
          </p:nvPr>
        </p:nvSpPr>
        <p:spPr>
          <a:xfrm>
            <a:off x="345474" y="333375"/>
            <a:ext cx="11017250" cy="5832475"/>
          </a:xfrm>
          <a:prstGeom prst="rect">
            <a:avLst/>
          </a:prstGeom>
          <a:noFill/>
          <a:ln>
            <a:noFill/>
          </a:ln>
        </p:spPr>
      </p:sp>
      <p:sp>
        <p:nvSpPr>
          <p:cNvPr id="80" name="Google Shape;80;p13"/>
          <p:cNvSpPr txBox="1">
            <a:spLocks noGrp="1"/>
          </p:cNvSpPr>
          <p:nvPr>
            <p:ph type="title"/>
          </p:nvPr>
        </p:nvSpPr>
        <p:spPr>
          <a:xfrm>
            <a:off x="658813" y="2876232"/>
            <a:ext cx="10693400" cy="746760"/>
          </a:xfrm>
          <a:prstGeom prst="rect">
            <a:avLst/>
          </a:prstGeom>
          <a:solidFill>
            <a:schemeClr val="accent1"/>
          </a:solidFill>
          <a:ln>
            <a:noFill/>
          </a:ln>
        </p:spPr>
        <p:txBody>
          <a:bodyPr spcFirstLastPara="1" wrap="square" lIns="0" tIns="45700" rIns="91425" bIns="45700" anchor="b" anchorCtr="0">
            <a:noAutofit/>
          </a:bodyPr>
          <a:lstStyle>
            <a:lvl1pPr lvl="0" algn="ctr">
              <a:lnSpc>
                <a:spcPct val="90000"/>
              </a:lnSpc>
              <a:spcBef>
                <a:spcPts val="0"/>
              </a:spcBef>
              <a:spcAft>
                <a:spcPts val="0"/>
              </a:spcAft>
              <a:buClr>
                <a:srgbClr val="FFFFFF"/>
              </a:buClr>
              <a:buSzPts val="4800"/>
              <a:buFont typeface="Roboto Medium"/>
              <a:buNone/>
              <a:defRPr sz="48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82" name="Google Shape;82;p13"/>
          <p:cNvSpPr txBox="1">
            <a:spLocks noGrp="1"/>
          </p:cNvSpPr>
          <p:nvPr>
            <p:ph type="body" idx="1"/>
          </p:nvPr>
        </p:nvSpPr>
        <p:spPr>
          <a:xfrm>
            <a:off x="8724899" y="717550"/>
            <a:ext cx="2638425" cy="657225"/>
          </a:xfrm>
          <a:prstGeom prst="rect">
            <a:avLst/>
          </a:prstGeom>
          <a:solidFill>
            <a:schemeClr val="lt1"/>
          </a:solidFill>
          <a:ln>
            <a:noFill/>
          </a:ln>
        </p:spPr>
        <p:txBody>
          <a:bodyPr spcFirstLastPara="1" wrap="square" lIns="0" tIns="45700" rIns="91425" bIns="45700" anchor="t" anchorCtr="0">
            <a:noAutofit/>
          </a:bodyPr>
          <a:lstStyle>
            <a:lvl1pPr marL="457200" lvl="0" indent="-228600" algn="r">
              <a:lnSpc>
                <a:spcPct val="195454"/>
              </a:lnSpc>
              <a:spcBef>
                <a:spcPts val="1000"/>
              </a:spcBef>
              <a:spcAft>
                <a:spcPts val="0"/>
              </a:spcAft>
              <a:buSzPts val="1100"/>
              <a:buNone/>
              <a:defRPr sz="1100"/>
            </a:lvl1pPr>
            <a:lvl2pPr marL="914400" lvl="1" indent="-228600" algn="l">
              <a:lnSpc>
                <a:spcPct val="195454"/>
              </a:lnSpc>
              <a:spcBef>
                <a:spcPts val="500"/>
              </a:spcBef>
              <a:spcAft>
                <a:spcPts val="0"/>
              </a:spcAft>
              <a:buSzPts val="1100"/>
              <a:buNone/>
              <a:defRPr sz="1100"/>
            </a:lvl2pPr>
            <a:lvl3pPr marL="1371600" lvl="2" indent="-228600" algn="l">
              <a:lnSpc>
                <a:spcPct val="195454"/>
              </a:lnSpc>
              <a:spcBef>
                <a:spcPts val="500"/>
              </a:spcBef>
              <a:spcAft>
                <a:spcPts val="0"/>
              </a:spcAft>
              <a:buSzPts val="1100"/>
              <a:buNone/>
              <a:defRPr sz="1100"/>
            </a:lvl3pPr>
            <a:lvl4pPr marL="1828800" lvl="3" indent="-228600" algn="l">
              <a:lnSpc>
                <a:spcPct val="195454"/>
              </a:lnSpc>
              <a:spcBef>
                <a:spcPts val="500"/>
              </a:spcBef>
              <a:spcAft>
                <a:spcPts val="0"/>
              </a:spcAft>
              <a:buSzPts val="1100"/>
              <a:buNone/>
              <a:defRPr sz="1100"/>
            </a:lvl4pPr>
            <a:lvl5pPr marL="2286000" lvl="4" indent="-228600" algn="l">
              <a:lnSpc>
                <a:spcPct val="195454"/>
              </a:lnSpc>
              <a:spcBef>
                <a:spcPts val="500"/>
              </a:spcBef>
              <a:spcAft>
                <a:spcPts val="0"/>
              </a:spcAft>
              <a:buSzPts val="1100"/>
              <a:buNone/>
              <a:defRPr sz="1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250178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tel">
  <p:cSld name="Tittel">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7572375" y="740699"/>
            <a:ext cx="3779838" cy="137890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p:nvPr/>
        </p:nvSpPr>
        <p:spPr>
          <a:xfrm>
            <a:off x="334963" y="333375"/>
            <a:ext cx="6943725" cy="58447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5" name="Google Shape;75;p1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366097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verskrift, innhold og innhold i boks, med Isa">
  <p:cSld name="1_Overskrift, innhold og innhold i boks, med Isa">
    <p:spTree>
      <p:nvGrpSpPr>
        <p:cNvPr id="1" name="Shape 32"/>
        <p:cNvGrpSpPr/>
        <p:nvPr/>
      </p:nvGrpSpPr>
      <p:grpSpPr>
        <a:xfrm>
          <a:off x="0" y="0"/>
          <a:ext cx="0" cy="0"/>
          <a:chOff x="0" y="0"/>
          <a:chExt cx="0" cy="0"/>
        </a:xfrm>
      </p:grpSpPr>
      <p:sp>
        <p:nvSpPr>
          <p:cNvPr id="33" name="Google Shape;33;p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34" name="Google Shape;34;p5"/>
          <p:cNvSpPr/>
          <p:nvPr/>
        </p:nvSpPr>
        <p:spPr>
          <a:xfrm>
            <a:off x="5808662" y="351679"/>
            <a:ext cx="5545137"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35" name="Google Shape;35;p5"/>
          <p:cNvSpPr txBox="1">
            <a:spLocks noGrp="1"/>
          </p:cNvSpPr>
          <p:nvPr>
            <p:ph type="body" idx="1"/>
          </p:nvPr>
        </p:nvSpPr>
        <p:spPr>
          <a:xfrm>
            <a:off x="678560" y="2420938"/>
            <a:ext cx="4844700" cy="3756025"/>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096000" y="746592"/>
            <a:ext cx="4972397" cy="5111306"/>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7" name="Google Shape;37;p5"/>
          <p:cNvPicPr preferRelativeResize="0"/>
          <p:nvPr/>
        </p:nvPicPr>
        <p:blipFill rotWithShape="1">
          <a:blip r:embed="rId2">
            <a:alphaModFix/>
          </a:blip>
          <a:srcRect/>
          <a:stretch/>
        </p:blipFill>
        <p:spPr>
          <a:xfrm>
            <a:off x="10789293" y="3021967"/>
            <a:ext cx="2135490" cy="3166416"/>
          </a:xfrm>
          <a:prstGeom prst="rect">
            <a:avLst/>
          </a:prstGeom>
          <a:noFill/>
          <a:ln>
            <a:noFill/>
          </a:ln>
        </p:spPr>
      </p:pic>
      <p:sp>
        <p:nvSpPr>
          <p:cNvPr id="38" name="Google Shape;38;p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307573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verskrift, tekst og innhold med person">
  <p:cSld name="1_Overskrift, tekst og innhold med person">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15"/>
          <p:cNvSpPr txBox="1">
            <a:spLocks noGrp="1"/>
          </p:cNvSpPr>
          <p:nvPr>
            <p:ph type="body" idx="1"/>
          </p:nvPr>
        </p:nvSpPr>
        <p:spPr>
          <a:xfrm>
            <a:off x="678561" y="2440052"/>
            <a:ext cx="5130102" cy="373806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Font typeface="Arial"/>
              <a:buChar char="•"/>
              <a:defRPr sz="1800"/>
            </a:lvl1pPr>
            <a:lvl2pPr marL="914400" lvl="1" indent="-228600" algn="l">
              <a:lnSpc>
                <a:spcPct val="153571"/>
              </a:lnSpc>
              <a:spcBef>
                <a:spcPts val="500"/>
              </a:spcBef>
              <a:spcAft>
                <a:spcPts val="0"/>
              </a:spcAft>
              <a:buSzPts val="1400"/>
              <a:buNone/>
              <a:defRPr sz="1400"/>
            </a:lvl2pPr>
            <a:lvl3pPr marL="1371600" lvl="2" indent="-228600" algn="l">
              <a:lnSpc>
                <a:spcPct val="179166"/>
              </a:lnSpc>
              <a:spcBef>
                <a:spcPts val="500"/>
              </a:spcBef>
              <a:spcAft>
                <a:spcPts val="0"/>
              </a:spcAft>
              <a:buSzPts val="1200"/>
              <a:buNone/>
              <a:defRPr sz="1200"/>
            </a:lvl3pPr>
            <a:lvl4pPr marL="1828800" lvl="3" indent="-228600" algn="l">
              <a:lnSpc>
                <a:spcPct val="215000"/>
              </a:lnSpc>
              <a:spcBef>
                <a:spcPts val="500"/>
              </a:spcBef>
              <a:spcAft>
                <a:spcPts val="0"/>
              </a:spcAft>
              <a:buSzPts val="1000"/>
              <a:buNone/>
              <a:defRPr sz="1000"/>
            </a:lvl4pPr>
            <a:lvl5pPr marL="2286000" lvl="4" indent="-228600" algn="l">
              <a:lnSpc>
                <a:spcPct val="215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93" name="Google Shape;93;p15"/>
          <p:cNvPicPr preferRelativeResize="0"/>
          <p:nvPr/>
        </p:nvPicPr>
        <p:blipFill rotWithShape="1">
          <a:blip r:embed="rId2">
            <a:alphaModFix/>
          </a:blip>
          <a:srcRect/>
          <a:stretch/>
        </p:blipFill>
        <p:spPr>
          <a:xfrm>
            <a:off x="4896587" y="3011696"/>
            <a:ext cx="2135490" cy="3166416"/>
          </a:xfrm>
          <a:prstGeom prst="rect">
            <a:avLst/>
          </a:prstGeom>
          <a:noFill/>
          <a:ln>
            <a:noFill/>
          </a:ln>
        </p:spPr>
      </p:pic>
      <p:sp>
        <p:nvSpPr>
          <p:cNvPr id="94" name="Google Shape;94;p1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5" name="Google Shape;95;p15"/>
          <p:cNvSpPr txBox="1">
            <a:spLocks noGrp="1"/>
          </p:cNvSpPr>
          <p:nvPr>
            <p:ph type="body" idx="2"/>
          </p:nvPr>
        </p:nvSpPr>
        <p:spPr>
          <a:xfrm>
            <a:off x="6096000" y="728663"/>
            <a:ext cx="5257800"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966730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lforside med innholdsfortegnels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516724"/>
            <a:ext cx="7237412" cy="58447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b="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437187" cy="1655762"/>
          </a:xfrm>
        </p:spPr>
        <p:txBody>
          <a:bodyPr/>
          <a:lstStyle>
            <a:lvl1pPr marL="0" indent="0" algn="ctr">
              <a:buNone/>
              <a:defRPr sz="24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nb-NO" dirty="0"/>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2" name="Plassholder for dato 11">
            <a:extLst>
              <a:ext uri="{FF2B5EF4-FFF2-40B4-BE49-F238E27FC236}">
                <a16:creationId xmlns:a16="http://schemas.microsoft.com/office/drawing/2014/main" id="{C594E877-C98A-B84C-B091-8063E02FF02A}"/>
              </a:ext>
            </a:extLst>
          </p:cNvPr>
          <p:cNvSpPr>
            <a:spLocks noGrp="1"/>
          </p:cNvSpPr>
          <p:nvPr>
            <p:ph type="dt" sz="half" idx="14"/>
          </p:nvPr>
        </p:nvSpPr>
        <p:spPr/>
        <p:txBody>
          <a:bodyPr/>
          <a:lstStyle/>
          <a:p>
            <a:fld id="{5E426BA1-B253-E043-975B-25C7A12BBFAD}" type="datetime1">
              <a:rPr lang="nb-NO" smtClean="0"/>
              <a:t>29.08.2023</a:t>
            </a:fld>
            <a:endParaRPr lang="nb-NO" dirty="0"/>
          </a:p>
        </p:txBody>
      </p:sp>
      <p:sp>
        <p:nvSpPr>
          <p:cNvPr id="13" name="Plassholder for bunntekst 12">
            <a:extLst>
              <a:ext uri="{FF2B5EF4-FFF2-40B4-BE49-F238E27FC236}">
                <a16:creationId xmlns:a16="http://schemas.microsoft.com/office/drawing/2014/main" id="{DCD64CA0-A7DA-C54E-BA0C-2822DA19FD81}"/>
              </a:ext>
            </a:extLst>
          </p:cNvPr>
          <p:cNvSpPr>
            <a:spLocks noGrp="1"/>
          </p:cNvSpPr>
          <p:nvPr>
            <p:ph type="ftr" sz="quarter" idx="15"/>
          </p:nvPr>
        </p:nvSpPr>
        <p:spPr>
          <a:xfrm>
            <a:off x="2048256" y="6541136"/>
            <a:ext cx="5524119" cy="316864"/>
          </a:xfrm>
          <a:prstGeom prst="rect">
            <a:avLst/>
          </a:prstGeom>
        </p:spPr>
        <p:txBody>
          <a:bodyPr/>
          <a:lstStyle/>
          <a:p>
            <a:endParaRPr lang="nb-NO" dirty="0"/>
          </a:p>
        </p:txBody>
      </p:sp>
      <p:pic>
        <p:nvPicPr>
          <p:cNvPr id="11" name="Bilde 10">
            <a:extLst>
              <a:ext uri="{FF2B5EF4-FFF2-40B4-BE49-F238E27FC236}">
                <a16:creationId xmlns:a16="http://schemas.microsoft.com/office/drawing/2014/main" id="{90884B6A-31D6-4E4B-8260-CEF9D4648F43}"/>
              </a:ext>
            </a:extLst>
          </p:cNvPr>
          <p:cNvPicPr>
            <a:picLocks noChangeAspect="1"/>
          </p:cNvPicPr>
          <p:nvPr userDrawn="1"/>
        </p:nvPicPr>
        <p:blipFill>
          <a:blip r:embed="rId2"/>
          <a:stretch>
            <a:fillRect/>
          </a:stretch>
        </p:blipFill>
        <p:spPr>
          <a:xfrm>
            <a:off x="10088284" y="4890075"/>
            <a:ext cx="1396997" cy="1396997"/>
          </a:xfrm>
          <a:prstGeom prst="rect">
            <a:avLst/>
          </a:prstGeom>
        </p:spPr>
      </p:pic>
      <p:pic>
        <p:nvPicPr>
          <p:cNvPr id="17" name="Bilde 16">
            <a:extLst>
              <a:ext uri="{FF2B5EF4-FFF2-40B4-BE49-F238E27FC236}">
                <a16:creationId xmlns:a16="http://schemas.microsoft.com/office/drawing/2014/main" id="{362E7A62-DDBA-C7A5-BE47-58C559A4D2A6}"/>
              </a:ext>
            </a:extLst>
          </p:cNvPr>
          <p:cNvPicPr>
            <a:picLocks noChangeAspect="1"/>
          </p:cNvPicPr>
          <p:nvPr userDrawn="1"/>
        </p:nvPicPr>
        <p:blipFill>
          <a:blip r:embed="rId3"/>
          <a:stretch>
            <a:fillRect/>
          </a:stretch>
        </p:blipFill>
        <p:spPr>
          <a:xfrm>
            <a:off x="6384738" y="3293034"/>
            <a:ext cx="1937480" cy="2872815"/>
          </a:xfrm>
          <a:prstGeom prst="rect">
            <a:avLst/>
          </a:prstGeom>
        </p:spPr>
      </p:pic>
    </p:spTree>
    <p:extLst>
      <p:ext uri="{BB962C8B-B14F-4D97-AF65-F5344CB8AC3E}">
        <p14:creationId xmlns:p14="http://schemas.microsoft.com/office/powerpoint/2010/main" val="713974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verskrift, tabellplass">
  <p:cSld name="1_Overskrift, tabellplas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658813" y="754694"/>
            <a:ext cx="7237412" cy="69214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8"/>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870110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verskrift og innhold">
  <p:cSld name="1_Overskrift og innhold">
    <p:spTree>
      <p:nvGrpSpPr>
        <p:cNvPr id="1" name="Shape 21"/>
        <p:cNvGrpSpPr/>
        <p:nvPr/>
      </p:nvGrpSpPr>
      <p:grpSpPr>
        <a:xfrm>
          <a:off x="0" y="0"/>
          <a:ext cx="0" cy="0"/>
          <a:chOff x="0" y="0"/>
          <a:chExt cx="0" cy="0"/>
        </a:xfrm>
      </p:grpSpPr>
      <p:sp>
        <p:nvSpPr>
          <p:cNvPr id="22" name="Google Shape;22;p3"/>
          <p:cNvSpPr txBox="1">
            <a:spLocks noGrp="1"/>
          </p:cNvSpPr>
          <p:nvPr>
            <p:ph type="body" idx="1"/>
          </p:nvPr>
        </p:nvSpPr>
        <p:spPr>
          <a:xfrm>
            <a:off x="6096000" y="2133600"/>
            <a:ext cx="5270500" cy="405130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
          <p:cNvSpPr txBox="1">
            <a:spLocks noGrp="1"/>
          </p:cNvSpPr>
          <p:nvPr>
            <p:ph type="title"/>
          </p:nvPr>
        </p:nvSpPr>
        <p:spPr>
          <a:xfrm>
            <a:off x="658813" y="728663"/>
            <a:ext cx="5149850" cy="140493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2534937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Kun bilde og tekst">
  <p:cSld name="1_Kun bilde og tekst">
    <p:spTree>
      <p:nvGrpSpPr>
        <p:cNvPr id="1" name="Shape 96"/>
        <p:cNvGrpSpPr/>
        <p:nvPr/>
      </p:nvGrpSpPr>
      <p:grpSpPr>
        <a:xfrm>
          <a:off x="0" y="0"/>
          <a:ext cx="0" cy="0"/>
          <a:chOff x="0" y="0"/>
          <a:chExt cx="0" cy="0"/>
        </a:xfrm>
      </p:grpSpPr>
      <p:sp>
        <p:nvSpPr>
          <p:cNvPr id="97" name="Google Shape;97;p16"/>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8" name="Google Shape;98;p16"/>
          <p:cNvSpPr txBox="1">
            <a:spLocks noGrp="1"/>
          </p:cNvSpPr>
          <p:nvPr>
            <p:ph type="body" idx="1"/>
          </p:nvPr>
        </p:nvSpPr>
        <p:spPr>
          <a:xfrm>
            <a:off x="7572375" y="728663"/>
            <a:ext cx="3781425"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6"/>
          <p:cNvSpPr>
            <a:spLocks noGrp="1"/>
          </p:cNvSpPr>
          <p:nvPr>
            <p:ph type="pic" idx="2"/>
          </p:nvPr>
        </p:nvSpPr>
        <p:spPr>
          <a:xfrm>
            <a:off x="334963" y="333375"/>
            <a:ext cx="6908800" cy="6191250"/>
          </a:xfrm>
          <a:prstGeom prst="rect">
            <a:avLst/>
          </a:prstGeom>
          <a:noFill/>
          <a:ln>
            <a:noFill/>
          </a:ln>
        </p:spPr>
      </p:sp>
    </p:spTree>
    <p:extLst>
      <p:ext uri="{BB962C8B-B14F-4D97-AF65-F5344CB8AC3E}">
        <p14:creationId xmlns:p14="http://schemas.microsoft.com/office/powerpoint/2010/main" val="213952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rside">
  <p:cSld name="2_Forside">
    <p:spTree>
      <p:nvGrpSpPr>
        <p:cNvPr id="1" name="Shape 14"/>
        <p:cNvGrpSpPr/>
        <p:nvPr/>
      </p:nvGrpSpPr>
      <p:grpSpPr>
        <a:xfrm>
          <a:off x="0" y="0"/>
          <a:ext cx="0" cy="0"/>
          <a:chOff x="0" y="0"/>
          <a:chExt cx="0" cy="0"/>
        </a:xfrm>
      </p:grpSpPr>
      <p:sp>
        <p:nvSpPr>
          <p:cNvPr id="15" name="Google Shape;15;p2"/>
          <p:cNvSpPr/>
          <p:nvPr/>
        </p:nvSpPr>
        <p:spPr>
          <a:xfrm>
            <a:off x="334963" y="333375"/>
            <a:ext cx="11522075"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6" name="Google Shape;16;p2"/>
          <p:cNvSpPr txBox="1">
            <a:spLocks noGrp="1"/>
          </p:cNvSpPr>
          <p:nvPr>
            <p:ph type="title"/>
          </p:nvPr>
        </p:nvSpPr>
        <p:spPr>
          <a:xfrm>
            <a:off x="688834" y="2133600"/>
            <a:ext cx="10663379" cy="1295401"/>
          </a:xfrm>
          <a:prstGeom prst="rect">
            <a:avLst/>
          </a:prstGeom>
          <a:noFill/>
          <a:ln>
            <a:noFill/>
          </a:ln>
        </p:spPr>
        <p:txBody>
          <a:bodyPr spcFirstLastPara="1" wrap="square" lIns="0" tIns="45700" rIns="91425" bIns="45700" anchor="t" anchorCtr="0">
            <a:normAutofit/>
          </a:bodyPr>
          <a:lstStyle>
            <a:lvl1pPr lvl="0" algn="ctr">
              <a:lnSpc>
                <a:spcPct val="90000"/>
              </a:lnSpc>
              <a:spcBef>
                <a:spcPts val="0"/>
              </a:spcBef>
              <a:spcAft>
                <a:spcPts val="0"/>
              </a:spcAft>
              <a:buClr>
                <a:schemeClr val="accent1"/>
              </a:buClr>
              <a:buSzPts val="6000"/>
              <a:buFont typeface="Roboto Medium"/>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pic>
        <p:nvPicPr>
          <p:cNvPr id="19" name="Google Shape;19;p2"/>
          <p:cNvPicPr preferRelativeResize="0"/>
          <p:nvPr/>
        </p:nvPicPr>
        <p:blipFill rotWithShape="1">
          <a:blip r:embed="rId2">
            <a:alphaModFix/>
          </a:blip>
          <a:srcRect/>
          <a:stretch/>
        </p:blipFill>
        <p:spPr>
          <a:xfrm>
            <a:off x="9943686" y="27150"/>
            <a:ext cx="2248314" cy="2248314"/>
          </a:xfrm>
          <a:prstGeom prst="rect">
            <a:avLst/>
          </a:prstGeom>
          <a:noFill/>
          <a:ln>
            <a:noFill/>
          </a:ln>
        </p:spPr>
      </p:pic>
      <p:sp>
        <p:nvSpPr>
          <p:cNvPr id="20" name="Google Shape;20;p2"/>
          <p:cNvSpPr txBox="1">
            <a:spLocks noGrp="1"/>
          </p:cNvSpPr>
          <p:nvPr>
            <p:ph type="body" idx="1"/>
          </p:nvPr>
        </p:nvSpPr>
        <p:spPr>
          <a:xfrm>
            <a:off x="2712070" y="3429740"/>
            <a:ext cx="6206573" cy="1889125"/>
          </a:xfrm>
          <a:prstGeom prst="rect">
            <a:avLst/>
          </a:prstGeom>
          <a:noFill/>
          <a:ln>
            <a:noFill/>
          </a:ln>
        </p:spPr>
        <p:txBody>
          <a:bodyPr spcFirstLastPara="1" wrap="square" lIns="0" tIns="45700" rIns="91425" bIns="45700" anchor="t" anchorCtr="0">
            <a:normAutofit/>
          </a:bodyPr>
          <a:lstStyle>
            <a:lvl1pPr marL="457200" lvl="0" indent="-228600" algn="ctr">
              <a:lnSpc>
                <a:spcPct val="107500"/>
              </a:lnSpc>
              <a:spcBef>
                <a:spcPts val="1000"/>
              </a:spcBef>
              <a:spcAft>
                <a:spcPts val="0"/>
              </a:spcAft>
              <a:buSzPts val="2000"/>
              <a:buNone/>
              <a:defRPr/>
            </a:lvl1pPr>
            <a:lvl2pPr marL="914400" lvl="1" indent="-228600" algn="ctr">
              <a:lnSpc>
                <a:spcPct val="119444"/>
              </a:lnSpc>
              <a:spcBef>
                <a:spcPts val="500"/>
              </a:spcBef>
              <a:spcAft>
                <a:spcPts val="0"/>
              </a:spcAft>
              <a:buSzPts val="1800"/>
              <a:buNone/>
              <a:defRPr/>
            </a:lvl2pPr>
            <a:lvl3pPr marL="1371600" lvl="2" indent="-228600" algn="ctr">
              <a:lnSpc>
                <a:spcPct val="134375"/>
              </a:lnSpc>
              <a:spcBef>
                <a:spcPts val="500"/>
              </a:spcBef>
              <a:spcAft>
                <a:spcPts val="0"/>
              </a:spcAft>
              <a:buSzPts val="1600"/>
              <a:buNone/>
              <a:defRPr/>
            </a:lvl3pPr>
            <a:lvl4pPr marL="1828800" lvl="3" indent="-228600" algn="ctr">
              <a:lnSpc>
                <a:spcPct val="153571"/>
              </a:lnSpc>
              <a:spcBef>
                <a:spcPts val="500"/>
              </a:spcBef>
              <a:spcAft>
                <a:spcPts val="0"/>
              </a:spcAft>
              <a:buSzPts val="1400"/>
              <a:buNone/>
              <a:defRPr/>
            </a:lvl4pPr>
            <a:lvl5pPr marL="2286000" lvl="4" indent="-228600" algn="ctr">
              <a:lnSpc>
                <a:spcPct val="153571"/>
              </a:lnSpc>
              <a:spcBef>
                <a:spcPts val="500"/>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610281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Delforside med innholdsfortegnelse">
  <p:cSld name="1_Delforside med innholdsfortegnelse">
    <p:spTree>
      <p:nvGrpSpPr>
        <p:cNvPr id="1" name="Shape 55"/>
        <p:cNvGrpSpPr/>
        <p:nvPr/>
      </p:nvGrpSpPr>
      <p:grpSpPr>
        <a:xfrm>
          <a:off x="0" y="0"/>
          <a:ext cx="0" cy="0"/>
          <a:chOff x="0" y="0"/>
          <a:chExt cx="0" cy="0"/>
        </a:xfrm>
      </p:grpSpPr>
      <p:sp>
        <p:nvSpPr>
          <p:cNvPr id="56" name="Google Shape;56;p10"/>
          <p:cNvSpPr/>
          <p:nvPr/>
        </p:nvSpPr>
        <p:spPr>
          <a:xfrm>
            <a:off x="334963" y="333375"/>
            <a:ext cx="7237412" cy="5844737"/>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7" name="Google Shape;57;p10"/>
          <p:cNvSpPr/>
          <p:nvPr/>
        </p:nvSpPr>
        <p:spPr>
          <a:xfrm>
            <a:off x="7572375" y="333375"/>
            <a:ext cx="3779838" cy="58447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8" name="Google Shape;58;p10"/>
          <p:cNvSpPr txBox="1">
            <a:spLocks noGrp="1"/>
          </p:cNvSpPr>
          <p:nvPr>
            <p:ph type="ctrTitle"/>
          </p:nvPr>
        </p:nvSpPr>
        <p:spPr>
          <a:xfrm>
            <a:off x="658813" y="2133600"/>
            <a:ext cx="5437188" cy="1295400"/>
          </a:xfrm>
          <a:prstGeom prst="rect">
            <a:avLst/>
          </a:prstGeom>
          <a:noFill/>
          <a:ln>
            <a:noFill/>
          </a:ln>
        </p:spPr>
        <p:txBody>
          <a:bodyPr spcFirstLastPara="1" wrap="square" lIns="0" tIns="45700" rIns="91425" bIns="45700" anchor="t" anchorCtr="0">
            <a:normAutofit/>
          </a:bodyPr>
          <a:lstStyle>
            <a:lvl1pPr lvl="0" algn="ctr">
              <a:lnSpc>
                <a:spcPct val="90000"/>
              </a:lnSpc>
              <a:spcBef>
                <a:spcPts val="0"/>
              </a:spcBef>
              <a:spcAft>
                <a:spcPts val="0"/>
              </a:spcAft>
              <a:buClr>
                <a:srgbClr val="000000"/>
              </a:buClr>
              <a:buSzPts val="4800"/>
              <a:buFont typeface="Roboto Medium"/>
              <a:buNone/>
              <a:defRPr sz="4800">
                <a:solidFill>
                  <a:srgbClr val="00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0"/>
          <p:cNvSpPr txBox="1">
            <a:spLocks noGrp="1"/>
          </p:cNvSpPr>
          <p:nvPr>
            <p:ph type="subTitle" idx="1"/>
          </p:nvPr>
        </p:nvSpPr>
        <p:spPr>
          <a:xfrm>
            <a:off x="658813" y="4062194"/>
            <a:ext cx="5437187" cy="1655762"/>
          </a:xfrm>
          <a:prstGeom prst="rect">
            <a:avLst/>
          </a:prstGeom>
          <a:noFill/>
          <a:ln>
            <a:noFill/>
          </a:ln>
        </p:spPr>
        <p:txBody>
          <a:bodyPr spcFirstLastPara="1" wrap="square" lIns="0" tIns="45700" rIns="91425" bIns="45700" anchor="t" anchorCtr="0">
            <a:normAutofit/>
          </a:bodyPr>
          <a:lstStyle>
            <a:lvl1pPr lvl="0" algn="ctr">
              <a:lnSpc>
                <a:spcPct val="89583"/>
              </a:lnSpc>
              <a:spcBef>
                <a:spcPts val="1000"/>
              </a:spcBef>
              <a:spcAft>
                <a:spcPts val="0"/>
              </a:spcAft>
              <a:buSzPts val="2400"/>
              <a:buNone/>
              <a:defRPr sz="2400">
                <a:solidFill>
                  <a:srgbClr val="000000"/>
                </a:solidFill>
              </a:defRPr>
            </a:lvl1pPr>
            <a:lvl2pPr lvl="1" algn="ctr">
              <a:lnSpc>
                <a:spcPct val="107500"/>
              </a:lnSpc>
              <a:spcBef>
                <a:spcPts val="500"/>
              </a:spcBef>
              <a:spcAft>
                <a:spcPts val="0"/>
              </a:spcAft>
              <a:buSzPts val="2000"/>
              <a:buNone/>
              <a:defRPr sz="2000"/>
            </a:lvl2pPr>
            <a:lvl3pPr lvl="2" algn="ctr">
              <a:lnSpc>
                <a:spcPct val="119444"/>
              </a:lnSpc>
              <a:spcBef>
                <a:spcPts val="500"/>
              </a:spcBef>
              <a:spcAft>
                <a:spcPts val="0"/>
              </a:spcAft>
              <a:buSzPts val="1800"/>
              <a:buNone/>
              <a:defRPr sz="1800"/>
            </a:lvl3pPr>
            <a:lvl4pPr lvl="3" algn="ctr">
              <a:lnSpc>
                <a:spcPct val="134375"/>
              </a:lnSpc>
              <a:spcBef>
                <a:spcPts val="500"/>
              </a:spcBef>
              <a:spcAft>
                <a:spcPts val="0"/>
              </a:spcAft>
              <a:buSzPts val="1600"/>
              <a:buNone/>
              <a:defRPr sz="1600"/>
            </a:lvl4pPr>
            <a:lvl5pPr lvl="4" algn="ctr">
              <a:lnSpc>
                <a:spcPct val="134375"/>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60" name="Google Shape;60;p10"/>
          <p:cNvSpPr txBox="1">
            <a:spLocks noGrp="1"/>
          </p:cNvSpPr>
          <p:nvPr>
            <p:ph type="body" idx="2"/>
          </p:nvPr>
        </p:nvSpPr>
        <p:spPr>
          <a:xfrm>
            <a:off x="7900988" y="2133600"/>
            <a:ext cx="3451225" cy="4032250"/>
          </a:xfrm>
          <a:prstGeom prst="rect">
            <a:avLst/>
          </a:prstGeom>
          <a:noFill/>
          <a:ln>
            <a:noFill/>
          </a:ln>
        </p:spPr>
        <p:txBody>
          <a:bodyPr spcFirstLastPara="1" wrap="square" lIns="0" tIns="45700" rIns="91425" bIns="45700" anchor="t" anchorCtr="0">
            <a:normAutofit/>
          </a:bodyPr>
          <a:lstStyle>
            <a:lvl1pPr marL="457200" lvl="0" indent="-228600" algn="l">
              <a:lnSpc>
                <a:spcPct val="107500"/>
              </a:lnSpc>
              <a:spcBef>
                <a:spcPts val="1000"/>
              </a:spcBef>
              <a:spcAft>
                <a:spcPts val="0"/>
              </a:spcAft>
              <a:buSzPts val="2000"/>
              <a:buNone/>
              <a:defRPr>
                <a:solidFill>
                  <a:srgbClr val="000000"/>
                </a:solidFill>
              </a:defRPr>
            </a:lvl1pPr>
            <a:lvl2pPr marL="914400" lvl="1" indent="-342900" algn="l">
              <a:lnSpc>
                <a:spcPct val="119444"/>
              </a:lnSpc>
              <a:spcBef>
                <a:spcPts val="500"/>
              </a:spcBef>
              <a:spcAft>
                <a:spcPts val="0"/>
              </a:spcAft>
              <a:buSzPts val="1800"/>
              <a:buChar char="•"/>
              <a:defRPr>
                <a:solidFill>
                  <a:srgbClr val="000000"/>
                </a:solidFill>
              </a:defRPr>
            </a:lvl2pPr>
            <a:lvl3pPr marL="1371600" lvl="2" indent="-330200" algn="l">
              <a:lnSpc>
                <a:spcPct val="134375"/>
              </a:lnSpc>
              <a:spcBef>
                <a:spcPts val="500"/>
              </a:spcBef>
              <a:spcAft>
                <a:spcPts val="0"/>
              </a:spcAft>
              <a:buSzPts val="1600"/>
              <a:buChar char="•"/>
              <a:defRPr>
                <a:solidFill>
                  <a:srgbClr val="000000"/>
                </a:solidFill>
              </a:defRPr>
            </a:lvl3pPr>
            <a:lvl4pPr marL="1828800" lvl="3" indent="-317500" algn="l">
              <a:lnSpc>
                <a:spcPct val="153571"/>
              </a:lnSpc>
              <a:spcBef>
                <a:spcPts val="500"/>
              </a:spcBef>
              <a:spcAft>
                <a:spcPts val="0"/>
              </a:spcAft>
              <a:buSzPts val="1400"/>
              <a:buChar char="•"/>
              <a:defRPr>
                <a:solidFill>
                  <a:srgbClr val="000000"/>
                </a:solidFill>
              </a:defRPr>
            </a:lvl4pPr>
            <a:lvl5pPr marL="2286000" lvl="4" indent="-317500" algn="l">
              <a:lnSpc>
                <a:spcPct val="153571"/>
              </a:lnSpc>
              <a:spcBef>
                <a:spcPts val="500"/>
              </a:spcBef>
              <a:spcAft>
                <a:spcPts val="0"/>
              </a:spcAft>
              <a:buSzPts val="1400"/>
              <a:buChar char="•"/>
              <a:defRPr>
                <a:solidFill>
                  <a:srgbClr val="00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10"/>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0"/>
          <p:cNvSpPr txBox="1">
            <a:spLocks noGrp="1"/>
          </p:cNvSpPr>
          <p:nvPr>
            <p:ph type="ftr" idx="11"/>
          </p:nvPr>
        </p:nvSpPr>
        <p:spPr>
          <a:xfrm>
            <a:off x="2048256" y="6541136"/>
            <a:ext cx="5524119" cy="316864"/>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pic>
        <p:nvPicPr>
          <p:cNvPr id="64" name="Google Shape;64;p10"/>
          <p:cNvPicPr preferRelativeResize="0"/>
          <p:nvPr/>
        </p:nvPicPr>
        <p:blipFill rotWithShape="1">
          <a:blip r:embed="rId2">
            <a:alphaModFix/>
          </a:blip>
          <a:srcRect/>
          <a:stretch/>
        </p:blipFill>
        <p:spPr>
          <a:xfrm>
            <a:off x="6200486" y="3017827"/>
            <a:ext cx="2135490" cy="3166416"/>
          </a:xfrm>
          <a:prstGeom prst="rect">
            <a:avLst/>
          </a:prstGeom>
          <a:noFill/>
          <a:ln>
            <a:noFill/>
          </a:ln>
        </p:spPr>
      </p:pic>
      <p:pic>
        <p:nvPicPr>
          <p:cNvPr id="65" name="Google Shape;65;p10"/>
          <p:cNvPicPr preferRelativeResize="0"/>
          <p:nvPr/>
        </p:nvPicPr>
        <p:blipFill rotWithShape="1">
          <a:blip r:embed="rId3">
            <a:alphaModFix/>
          </a:blip>
          <a:srcRect/>
          <a:stretch/>
        </p:blipFill>
        <p:spPr>
          <a:xfrm>
            <a:off x="10088284" y="4890075"/>
            <a:ext cx="1396997" cy="1396997"/>
          </a:xfrm>
          <a:prstGeom prst="rect">
            <a:avLst/>
          </a:prstGeom>
          <a:noFill/>
          <a:ln>
            <a:noFill/>
          </a:ln>
        </p:spPr>
      </p:pic>
    </p:spTree>
    <p:extLst>
      <p:ext uri="{BB962C8B-B14F-4D97-AF65-F5344CB8AC3E}">
        <p14:creationId xmlns:p14="http://schemas.microsoft.com/office/powerpoint/2010/main" val="11411690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pic>
        <p:nvPicPr>
          <p:cNvPr id="6" name="Bilde 5">
            <a:extLst>
              <a:ext uri="{FF2B5EF4-FFF2-40B4-BE49-F238E27FC236}">
                <a16:creationId xmlns:a16="http://schemas.microsoft.com/office/drawing/2014/main" id="{E51A7938-EEB7-3943-B1B3-47B5B71EF570}"/>
              </a:ext>
            </a:extLst>
          </p:cNvPr>
          <p:cNvPicPr>
            <a:picLocks noChangeAspect="1"/>
          </p:cNvPicPr>
          <p:nvPr userDrawn="1"/>
        </p:nvPicPr>
        <p:blipFill>
          <a:blip r:embed="rId2"/>
          <a:stretch>
            <a:fillRect/>
          </a:stretch>
        </p:blipFill>
        <p:spPr>
          <a:xfrm>
            <a:off x="0" y="-296484"/>
            <a:ext cx="8624569" cy="7069319"/>
          </a:xfrm>
          <a:prstGeom prst="rect">
            <a:avLst/>
          </a:prstGeom>
        </p:spPr>
      </p:pic>
      <p:sp>
        <p:nvSpPr>
          <p:cNvPr id="2" name="Tittel 1">
            <a:extLst>
              <a:ext uri="{FF2B5EF4-FFF2-40B4-BE49-F238E27FC236}">
                <a16:creationId xmlns:a16="http://schemas.microsoft.com/office/drawing/2014/main" id="{61DA9401-4802-7C40-8E10-DA73514ADAEC}"/>
              </a:ext>
            </a:extLst>
          </p:cNvPr>
          <p:cNvSpPr>
            <a:spLocks noGrp="1"/>
          </p:cNvSpPr>
          <p:nvPr>
            <p:ph type="title"/>
          </p:nvPr>
        </p:nvSpPr>
        <p:spPr>
          <a:xfrm>
            <a:off x="5483225" y="2420938"/>
            <a:ext cx="6373812" cy="2449236"/>
          </a:xfrm>
        </p:spPr>
        <p:txBody>
          <a:bodyPr>
            <a:noAutofit/>
          </a:bodyPr>
          <a:lstStyle>
            <a:lvl1pPr>
              <a:defRPr sz="5400"/>
            </a:lvl1pPr>
          </a:lstStyle>
          <a:p>
            <a:r>
              <a:rPr lang="nb-NO" dirty="0"/>
              <a:t>Klikk for å redigere tittelstil</a:t>
            </a:r>
          </a:p>
        </p:txBody>
      </p:sp>
      <p:pic>
        <p:nvPicPr>
          <p:cNvPr id="8" name="Bilde 7">
            <a:extLst>
              <a:ext uri="{FF2B5EF4-FFF2-40B4-BE49-F238E27FC236}">
                <a16:creationId xmlns:a16="http://schemas.microsoft.com/office/drawing/2014/main" id="{4C066098-5706-B24D-A47F-3DBF1FF4F459}"/>
              </a:ext>
            </a:extLst>
          </p:cNvPr>
          <p:cNvPicPr>
            <a:picLocks noChangeAspect="1"/>
          </p:cNvPicPr>
          <p:nvPr userDrawn="1"/>
        </p:nvPicPr>
        <p:blipFill>
          <a:blip r:embed="rId3"/>
          <a:stretch>
            <a:fillRect/>
          </a:stretch>
        </p:blipFill>
        <p:spPr>
          <a:xfrm>
            <a:off x="10228056" y="-218532"/>
            <a:ext cx="2248314" cy="2248314"/>
          </a:xfrm>
          <a:prstGeom prst="rect">
            <a:avLst/>
          </a:prstGeom>
        </p:spPr>
      </p:pic>
    </p:spTree>
    <p:extLst>
      <p:ext uri="{BB962C8B-B14F-4D97-AF65-F5344CB8AC3E}">
        <p14:creationId xmlns:p14="http://schemas.microsoft.com/office/powerpoint/2010/main" val="35636288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tel med innholdsfortegnelse ">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333375"/>
            <a:ext cx="7237412" cy="5844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a:solidFill>
                  <a:srgbClr val="000000"/>
                </a:solidFill>
              </a:defRPr>
            </a:lvl1pPr>
          </a:lstStyle>
          <a:p>
            <a:r>
              <a:rPr lang="nb-NO" dirty="0"/>
              <a:t>Klikk for å redigere tittelstil</a:t>
            </a:r>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724525" cy="1655762"/>
          </a:xfrm>
        </p:spPr>
        <p:txBody>
          <a:bodyPr/>
          <a:lstStyle>
            <a:lvl1pPr marL="0" indent="0" algn="ctr">
              <a:buNone/>
              <a:defRPr sz="24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a:defRPr>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a:defRPr>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a:defRPr>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a:defRPr>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4" name="Bilde 3">
            <a:extLst>
              <a:ext uri="{FF2B5EF4-FFF2-40B4-BE49-F238E27FC236}">
                <a16:creationId xmlns:a16="http://schemas.microsoft.com/office/drawing/2014/main" id="{181EF450-9678-7656-CFB4-02457D622B02}"/>
              </a:ext>
            </a:extLst>
          </p:cNvPr>
          <p:cNvPicPr>
            <a:picLocks noChangeAspect="1"/>
          </p:cNvPicPr>
          <p:nvPr userDrawn="1"/>
        </p:nvPicPr>
        <p:blipFill>
          <a:blip r:embed="rId2"/>
          <a:stretch>
            <a:fillRect/>
          </a:stretch>
        </p:blipFill>
        <p:spPr>
          <a:xfrm>
            <a:off x="10653714" y="0"/>
            <a:ext cx="1396997" cy="1396997"/>
          </a:xfrm>
          <a:prstGeom prst="rect">
            <a:avLst/>
          </a:prstGeom>
        </p:spPr>
      </p:pic>
      <p:pic>
        <p:nvPicPr>
          <p:cNvPr id="6" name="Bilde 5">
            <a:extLst>
              <a:ext uri="{FF2B5EF4-FFF2-40B4-BE49-F238E27FC236}">
                <a16:creationId xmlns:a16="http://schemas.microsoft.com/office/drawing/2014/main" id="{D751285A-F006-3AE4-F76B-50926765F176}"/>
              </a:ext>
            </a:extLst>
          </p:cNvPr>
          <p:cNvPicPr>
            <a:picLocks noChangeAspect="1"/>
          </p:cNvPicPr>
          <p:nvPr userDrawn="1"/>
        </p:nvPicPr>
        <p:blipFill>
          <a:blip r:embed="rId3"/>
          <a:stretch>
            <a:fillRect/>
          </a:stretch>
        </p:blipFill>
        <p:spPr>
          <a:xfrm>
            <a:off x="6366804" y="3293034"/>
            <a:ext cx="1937480" cy="2872815"/>
          </a:xfrm>
          <a:prstGeom prst="rect">
            <a:avLst/>
          </a:prstGeom>
        </p:spPr>
      </p:pic>
    </p:spTree>
    <p:extLst>
      <p:ext uri="{BB962C8B-B14F-4D97-AF65-F5344CB8AC3E}">
        <p14:creationId xmlns:p14="http://schemas.microsoft.com/office/powerpoint/2010/main" val="3878282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Under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98138CB-6ECE-5340-8529-F05B9D7EC76F}"/>
              </a:ext>
            </a:extLst>
          </p:cNvPr>
          <p:cNvSpPr>
            <a:spLocks noGrp="1"/>
          </p:cNvSpPr>
          <p:nvPr>
            <p:ph type="title"/>
          </p:nvPr>
        </p:nvSpPr>
        <p:spPr>
          <a:xfrm>
            <a:off x="7572375" y="740699"/>
            <a:ext cx="3779838" cy="1378907"/>
          </a:xfrm>
        </p:spPr>
        <p:txBody>
          <a:bodyPr anchor="t"/>
          <a:lstStyle/>
          <a:p>
            <a:r>
              <a:rPr lang="nb-NO" dirty="0"/>
              <a:t>Klikk for å redigere tittelstil</a:t>
            </a:r>
          </a:p>
        </p:txBody>
      </p:sp>
      <p:sp>
        <p:nvSpPr>
          <p:cNvPr id="7" name="Rektangel 6">
            <a:extLst>
              <a:ext uri="{FF2B5EF4-FFF2-40B4-BE49-F238E27FC236}">
                <a16:creationId xmlns:a16="http://schemas.microsoft.com/office/drawing/2014/main" id="{76735239-9BB5-A741-AF9E-3482D5D60BFF}"/>
              </a:ext>
            </a:extLst>
          </p:cNvPr>
          <p:cNvSpPr/>
          <p:nvPr userDrawn="1"/>
        </p:nvSpPr>
        <p:spPr>
          <a:xfrm>
            <a:off x="344902" y="343315"/>
            <a:ext cx="6903623" cy="58225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Bilde 2">
            <a:extLst>
              <a:ext uri="{FF2B5EF4-FFF2-40B4-BE49-F238E27FC236}">
                <a16:creationId xmlns:a16="http://schemas.microsoft.com/office/drawing/2014/main" id="{DC628327-ABD7-CA32-78BC-54BDB5589606}"/>
              </a:ext>
            </a:extLst>
          </p:cNvPr>
          <p:cNvPicPr>
            <a:picLocks noChangeAspect="1"/>
          </p:cNvPicPr>
          <p:nvPr userDrawn="1"/>
        </p:nvPicPr>
        <p:blipFill>
          <a:blip r:embed="rId2"/>
          <a:stretch>
            <a:fillRect/>
          </a:stretch>
        </p:blipFill>
        <p:spPr>
          <a:xfrm>
            <a:off x="10795003" y="5418802"/>
            <a:ext cx="1396997" cy="1396997"/>
          </a:xfrm>
          <a:prstGeom prst="rect">
            <a:avLst/>
          </a:prstGeom>
        </p:spPr>
      </p:pic>
    </p:spTree>
    <p:extLst>
      <p:ext uri="{BB962C8B-B14F-4D97-AF65-F5344CB8AC3E}">
        <p14:creationId xmlns:p14="http://schemas.microsoft.com/office/powerpoint/2010/main" val="24458617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5" name="Bilde 4" descr="Et bilde som inneholder tekst&#10;&#10;Automatisk generert beskrivelse">
            <a:extLst>
              <a:ext uri="{FF2B5EF4-FFF2-40B4-BE49-F238E27FC236}">
                <a16:creationId xmlns:a16="http://schemas.microsoft.com/office/drawing/2014/main" id="{B367CC35-A437-1ACB-0079-02FED6C6D23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Plassholder for bilde 9">
            <a:extLst>
              <a:ext uri="{FF2B5EF4-FFF2-40B4-BE49-F238E27FC236}">
                <a16:creationId xmlns:a16="http://schemas.microsoft.com/office/drawing/2014/main" id="{D317875A-8144-C142-8921-9D9DDE852247}"/>
              </a:ext>
            </a:extLst>
          </p:cNvPr>
          <p:cNvSpPr>
            <a:spLocks noGrp="1"/>
          </p:cNvSpPr>
          <p:nvPr>
            <p:ph type="pic" sz="quarter" idx="10"/>
          </p:nvPr>
        </p:nvSpPr>
        <p:spPr>
          <a:xfrm>
            <a:off x="345474" y="333375"/>
            <a:ext cx="11017250" cy="5832475"/>
          </a:xfrm>
        </p:spPr>
        <p:txBody>
          <a:bodyPr/>
          <a:lstStyle/>
          <a:p>
            <a:r>
              <a:rPr lang="nb-NO" dirty="0"/>
              <a:t>Klikk på ikonet for å legge til et bilde</a:t>
            </a:r>
          </a:p>
        </p:txBody>
      </p:sp>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619432"/>
            <a:ext cx="10693400" cy="746760"/>
          </a:xfrm>
          <a:solidFill>
            <a:schemeClr val="accent1"/>
          </a:solidFill>
        </p:spPr>
        <p:txBody>
          <a:bodyPr anchor="b">
            <a:noAutofit/>
          </a:bodyPr>
          <a:lstStyle>
            <a:lvl1pPr algn="ctr">
              <a:defRPr sz="4000">
                <a:solidFill>
                  <a:srgbClr val="FFFFFF"/>
                </a:solidFill>
              </a:defRPr>
            </a:lvl1pPr>
          </a:lstStyle>
          <a:p>
            <a:r>
              <a:rPr lang="nb-NO" dirty="0"/>
              <a:t>Klikk for å redigere tittelstil</a:t>
            </a:r>
          </a:p>
        </p:txBody>
      </p:sp>
    </p:spTree>
    <p:extLst>
      <p:ext uri="{BB962C8B-B14F-4D97-AF65-F5344CB8AC3E}">
        <p14:creationId xmlns:p14="http://schemas.microsoft.com/office/powerpoint/2010/main" val="18160198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1"/>
          </a:solidFill>
        </p:spPr>
        <p:txBody>
          <a:bodyPr anchor="b">
            <a:noAutofit/>
          </a:bodyPr>
          <a:lstStyle>
            <a:lvl1pPr algn="ctr">
              <a:defRPr sz="4000">
                <a:solidFill>
                  <a:srgbClr val="FFFFFF"/>
                </a:solidFill>
              </a:defRPr>
            </a:lvl1pPr>
          </a:lstStyle>
          <a:p>
            <a:r>
              <a:rPr lang="nb-NO" dirty="0"/>
              <a:t>Klikk for å redigere tittelstil</a:t>
            </a:r>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atin typeface="Verdana" panose="020B0604030504040204" pitchFamily="34" charset="0"/>
                <a:ea typeface="Verdana" panose="020B0604030504040204" pitchFamily="34" charset="0"/>
              </a:defRPr>
            </a:lvl1pPr>
            <a:lvl2pPr marL="457200" indent="0" algn="ctr">
              <a:buNone/>
              <a:defRPr>
                <a:latin typeface="Verdana" panose="020B0604030504040204" pitchFamily="34" charset="0"/>
                <a:ea typeface="Verdana" panose="020B0604030504040204" pitchFamily="34" charset="0"/>
              </a:defRPr>
            </a:lvl2pPr>
            <a:lvl3pPr marL="914400" indent="0" algn="ctr">
              <a:buNone/>
              <a:defRPr>
                <a:latin typeface="Verdana" panose="020B0604030504040204" pitchFamily="34" charset="0"/>
                <a:ea typeface="Verdana" panose="020B0604030504040204" pitchFamily="34" charset="0"/>
              </a:defRPr>
            </a:lvl3pPr>
            <a:lvl4pPr marL="1371600" indent="0" algn="ctr">
              <a:buNone/>
              <a:defRPr>
                <a:latin typeface="Verdana" panose="020B0604030504040204" pitchFamily="34" charset="0"/>
                <a:ea typeface="Verdana" panose="020B0604030504040204" pitchFamily="34" charset="0"/>
              </a:defRPr>
            </a:lvl4pPr>
            <a:lvl5pPr marL="1828800" indent="0" algn="ctr">
              <a:buNone/>
              <a:defRPr>
                <a:latin typeface="Verdana" panose="020B0604030504040204" pitchFamily="34" charset="0"/>
                <a:ea typeface="Verdana" panose="020B0604030504040204"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3" name="Bilde 2">
            <a:extLst>
              <a:ext uri="{FF2B5EF4-FFF2-40B4-BE49-F238E27FC236}">
                <a16:creationId xmlns:a16="http://schemas.microsoft.com/office/drawing/2014/main" id="{DCC4EA50-07DE-A28B-5475-90058471BC72}"/>
              </a:ext>
            </a:extLst>
          </p:cNvPr>
          <p:cNvPicPr>
            <a:picLocks noChangeAspect="1"/>
          </p:cNvPicPr>
          <p:nvPr userDrawn="1"/>
        </p:nvPicPr>
        <p:blipFill>
          <a:blip r:embed="rId2"/>
          <a:stretch>
            <a:fillRect/>
          </a:stretch>
        </p:blipFill>
        <p:spPr>
          <a:xfrm>
            <a:off x="10795003" y="5461003"/>
            <a:ext cx="1396997" cy="1396997"/>
          </a:xfrm>
          <a:prstGeom prst="rect">
            <a:avLst/>
          </a:prstGeom>
        </p:spPr>
      </p:pic>
    </p:spTree>
    <p:extLst>
      <p:ext uri="{BB962C8B-B14F-4D97-AF65-F5344CB8AC3E}">
        <p14:creationId xmlns:p14="http://schemas.microsoft.com/office/powerpoint/2010/main" val="2867010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8" name="Bilde 7" descr="Et bilde som inneholder tekst&#10;&#10;Automatisk generert beskrivelse">
            <a:extLst>
              <a:ext uri="{FF2B5EF4-FFF2-40B4-BE49-F238E27FC236}">
                <a16:creationId xmlns:a16="http://schemas.microsoft.com/office/drawing/2014/main" id="{E666CC0C-1639-765E-BFF2-4F33A0E9317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391785"/>
            <a:ext cx="10693400" cy="746760"/>
          </a:xfrm>
          <a:solidFill>
            <a:schemeClr val="accent1"/>
          </a:solidFill>
        </p:spPr>
        <p:txBody>
          <a:bodyPr anchor="b">
            <a:noAutofit/>
          </a:bodyPr>
          <a:lstStyle>
            <a:lvl1pPr algn="ct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pic>
        <p:nvPicPr>
          <p:cNvPr id="5" name="Bilde 4">
            <a:extLst>
              <a:ext uri="{FF2B5EF4-FFF2-40B4-BE49-F238E27FC236}">
                <a16:creationId xmlns:a16="http://schemas.microsoft.com/office/drawing/2014/main" id="{98B668BB-05CD-4839-A10D-973882266C58}"/>
              </a:ext>
            </a:extLst>
          </p:cNvPr>
          <p:cNvPicPr>
            <a:picLocks noChangeAspect="1"/>
          </p:cNvPicPr>
          <p:nvPr userDrawn="1"/>
        </p:nvPicPr>
        <p:blipFill>
          <a:blip r:embed="rId3"/>
          <a:stretch>
            <a:fillRect/>
          </a:stretch>
        </p:blipFill>
        <p:spPr>
          <a:xfrm>
            <a:off x="10402997" y="5246358"/>
            <a:ext cx="1124756" cy="1124756"/>
          </a:xfrm>
          <a:prstGeom prst="rect">
            <a:avLst/>
          </a:prstGeom>
        </p:spPr>
      </p:pic>
    </p:spTree>
    <p:extLst>
      <p:ext uri="{BB962C8B-B14F-4D97-AF65-F5344CB8AC3E}">
        <p14:creationId xmlns:p14="http://schemas.microsoft.com/office/powerpoint/2010/main" val="33566657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1"/>
                </a:solidFill>
              </a:defRPr>
            </a:lvl1pPr>
          </a:lstStyle>
          <a:p>
            <a:r>
              <a:rPr lang="nb-NO" dirty="0"/>
              <a:t>Klikk for å redigere tittelstil</a:t>
            </a:r>
          </a:p>
        </p:txBody>
      </p:sp>
      <p:pic>
        <p:nvPicPr>
          <p:cNvPr id="3" name="Bilde 2">
            <a:extLst>
              <a:ext uri="{FF2B5EF4-FFF2-40B4-BE49-F238E27FC236}">
                <a16:creationId xmlns:a16="http://schemas.microsoft.com/office/drawing/2014/main" id="{D7C1A28E-E99E-A385-C7B4-6648FD24C284}"/>
              </a:ext>
            </a:extLst>
          </p:cNvPr>
          <p:cNvPicPr>
            <a:picLocks noChangeAspect="1"/>
          </p:cNvPicPr>
          <p:nvPr userDrawn="1"/>
        </p:nvPicPr>
        <p:blipFill>
          <a:blip r:embed="rId2"/>
          <a:stretch>
            <a:fillRect/>
          </a:stretch>
        </p:blipFill>
        <p:spPr>
          <a:xfrm>
            <a:off x="10655300" y="5461003"/>
            <a:ext cx="1396997" cy="1396997"/>
          </a:xfrm>
          <a:prstGeom prst="rect">
            <a:avLst/>
          </a:prstGeom>
        </p:spPr>
      </p:pic>
    </p:spTree>
    <p:extLst>
      <p:ext uri="{BB962C8B-B14F-4D97-AF65-F5344CB8AC3E}">
        <p14:creationId xmlns:p14="http://schemas.microsoft.com/office/powerpoint/2010/main" val="22478573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385136"/>
            <a:ext cx="3779837" cy="1404937"/>
          </a:xfrm>
        </p:spPr>
        <p:txBody>
          <a:bodyPr anchor="t"/>
          <a:lstStyle/>
          <a:p>
            <a:r>
              <a:rPr lang="nb-NO" dirty="0"/>
              <a:t>Klikk for å redigere tittelstil</a:t>
            </a:r>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endParaRPr lang="nb-NO" dirty="0"/>
          </a:p>
        </p:txBody>
      </p:sp>
      <p:pic>
        <p:nvPicPr>
          <p:cNvPr id="4" name="Bilde 3">
            <a:extLst>
              <a:ext uri="{FF2B5EF4-FFF2-40B4-BE49-F238E27FC236}">
                <a16:creationId xmlns:a16="http://schemas.microsoft.com/office/drawing/2014/main" id="{694035B8-5457-8063-134F-0F98A2D8B2E6}"/>
              </a:ext>
            </a:extLst>
          </p:cNvPr>
          <p:cNvPicPr>
            <a:picLocks noChangeAspect="1"/>
          </p:cNvPicPr>
          <p:nvPr userDrawn="1"/>
        </p:nvPicPr>
        <p:blipFill>
          <a:blip r:embed="rId2"/>
          <a:stretch>
            <a:fillRect/>
          </a:stretch>
        </p:blipFill>
        <p:spPr>
          <a:xfrm>
            <a:off x="10655300" y="5399718"/>
            <a:ext cx="1396997" cy="1396997"/>
          </a:xfrm>
          <a:prstGeom prst="rect">
            <a:avLst/>
          </a:prstGeom>
        </p:spPr>
      </p:pic>
    </p:spTree>
    <p:extLst>
      <p:ext uri="{BB962C8B-B14F-4D97-AF65-F5344CB8AC3E}">
        <p14:creationId xmlns:p14="http://schemas.microsoft.com/office/powerpoint/2010/main" val="13662514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p>
            <a:r>
              <a:rPr lang="nb-NO" dirty="0"/>
              <a:t>Klikk for å redigere tittelstil</a:t>
            </a:r>
          </a:p>
        </p:txBody>
      </p:sp>
      <p:pic>
        <p:nvPicPr>
          <p:cNvPr id="5" name="Bilde 4">
            <a:extLst>
              <a:ext uri="{FF2B5EF4-FFF2-40B4-BE49-F238E27FC236}">
                <a16:creationId xmlns:a16="http://schemas.microsoft.com/office/drawing/2014/main" id="{148F4DC9-C7CE-4CB8-9D98-394F17A22A84}"/>
              </a:ext>
            </a:extLst>
          </p:cNvPr>
          <p:cNvPicPr>
            <a:picLocks noChangeAspect="1"/>
          </p:cNvPicPr>
          <p:nvPr userDrawn="1"/>
        </p:nvPicPr>
        <p:blipFill>
          <a:blip r:embed="rId2"/>
          <a:stretch>
            <a:fillRect/>
          </a:stretch>
        </p:blipFill>
        <p:spPr>
          <a:xfrm>
            <a:off x="10680192" y="5316332"/>
            <a:ext cx="1396997" cy="1396997"/>
          </a:xfrm>
          <a:prstGeom prst="rect">
            <a:avLst/>
          </a:prstGeom>
        </p:spPr>
      </p:pic>
    </p:spTree>
    <p:extLst>
      <p:ext uri="{BB962C8B-B14F-4D97-AF65-F5344CB8AC3E}">
        <p14:creationId xmlns:p14="http://schemas.microsoft.com/office/powerpoint/2010/main" val="1529139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Isa">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vl1pPr>
          </a:lstStyle>
          <a:p>
            <a:r>
              <a:rPr lang="nb-NO"/>
              <a:t>Klikk for å redigere tittelstil</a:t>
            </a:r>
            <a:endParaRPr lang="nb-NO" dirty="0"/>
          </a:p>
        </p:txBody>
      </p:sp>
      <p:pic>
        <p:nvPicPr>
          <p:cNvPr id="2" name="Bilde 1">
            <a:extLst>
              <a:ext uri="{FF2B5EF4-FFF2-40B4-BE49-F238E27FC236}">
                <a16:creationId xmlns:a16="http://schemas.microsoft.com/office/drawing/2014/main" id="{81BCACF1-EC6C-C0FE-5272-1E1BCF731E99}"/>
              </a:ext>
            </a:extLst>
          </p:cNvPr>
          <p:cNvPicPr>
            <a:picLocks noChangeAspect="1"/>
          </p:cNvPicPr>
          <p:nvPr userDrawn="1"/>
        </p:nvPicPr>
        <p:blipFill>
          <a:blip r:embed="rId2"/>
          <a:stretch>
            <a:fillRect/>
          </a:stretch>
        </p:blipFill>
        <p:spPr>
          <a:xfrm>
            <a:off x="10726618" y="48093"/>
            <a:ext cx="1396997" cy="1396997"/>
          </a:xfrm>
          <a:prstGeom prst="rect">
            <a:avLst/>
          </a:prstGeom>
        </p:spPr>
      </p:pic>
      <p:pic>
        <p:nvPicPr>
          <p:cNvPr id="5" name="Bilde 4">
            <a:extLst>
              <a:ext uri="{FF2B5EF4-FFF2-40B4-BE49-F238E27FC236}">
                <a16:creationId xmlns:a16="http://schemas.microsoft.com/office/drawing/2014/main" id="{8A3C4974-4265-7D7E-AE74-B1A468CCF507}"/>
              </a:ext>
            </a:extLst>
          </p:cNvPr>
          <p:cNvPicPr>
            <a:picLocks noChangeAspect="1"/>
          </p:cNvPicPr>
          <p:nvPr userDrawn="1"/>
        </p:nvPicPr>
        <p:blipFill>
          <a:blip r:embed="rId3"/>
          <a:stretch>
            <a:fillRect/>
          </a:stretch>
        </p:blipFill>
        <p:spPr>
          <a:xfrm>
            <a:off x="10333670" y="3690000"/>
            <a:ext cx="2136565" cy="3168000"/>
          </a:xfrm>
          <a:prstGeom prst="rect">
            <a:avLst/>
          </a:prstGeom>
        </p:spPr>
      </p:pic>
    </p:spTree>
    <p:extLst>
      <p:ext uri="{BB962C8B-B14F-4D97-AF65-F5344CB8AC3E}">
        <p14:creationId xmlns:p14="http://schemas.microsoft.com/office/powerpoint/2010/main" val="41069449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vl1pPr>
          </a:lstStyle>
          <a:p>
            <a:r>
              <a:rPr lang="nb-NO"/>
              <a:t>Klikk for å redigere tittelstil</a:t>
            </a:r>
            <a:endParaRPr lang="nb-NO" dirty="0"/>
          </a:p>
        </p:txBody>
      </p:sp>
      <p:pic>
        <p:nvPicPr>
          <p:cNvPr id="2" name="Bilde 1">
            <a:extLst>
              <a:ext uri="{FF2B5EF4-FFF2-40B4-BE49-F238E27FC236}">
                <a16:creationId xmlns:a16="http://schemas.microsoft.com/office/drawing/2014/main" id="{FDD3C02A-26D6-CF4C-6DFA-25B480D1D8EC}"/>
              </a:ext>
            </a:extLst>
          </p:cNvPr>
          <p:cNvPicPr>
            <a:picLocks noChangeAspect="1"/>
          </p:cNvPicPr>
          <p:nvPr userDrawn="1"/>
        </p:nvPicPr>
        <p:blipFill>
          <a:blip r:embed="rId2"/>
          <a:stretch>
            <a:fillRect/>
          </a:stretch>
        </p:blipFill>
        <p:spPr>
          <a:xfrm>
            <a:off x="10655301" y="5412909"/>
            <a:ext cx="1396997" cy="1396997"/>
          </a:xfrm>
          <a:prstGeom prst="rect">
            <a:avLst/>
          </a:prstGeom>
        </p:spPr>
      </p:pic>
    </p:spTree>
    <p:extLst>
      <p:ext uri="{BB962C8B-B14F-4D97-AF65-F5344CB8AC3E}">
        <p14:creationId xmlns:p14="http://schemas.microsoft.com/office/powerpoint/2010/main" val="28385324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pic>
        <p:nvPicPr>
          <p:cNvPr id="5" name="Bilde 4">
            <a:extLst>
              <a:ext uri="{FF2B5EF4-FFF2-40B4-BE49-F238E27FC236}">
                <a16:creationId xmlns:a16="http://schemas.microsoft.com/office/drawing/2014/main" id="{7A12D090-7DD8-3E20-F502-93E01E5D2F57}"/>
              </a:ext>
            </a:extLst>
          </p:cNvPr>
          <p:cNvPicPr>
            <a:picLocks noChangeAspect="1"/>
          </p:cNvPicPr>
          <p:nvPr userDrawn="1"/>
        </p:nvPicPr>
        <p:blipFill>
          <a:blip r:embed="rId2"/>
          <a:stretch>
            <a:fillRect/>
          </a:stretch>
        </p:blipFill>
        <p:spPr>
          <a:xfrm>
            <a:off x="4901003" y="3011696"/>
            <a:ext cx="2136183" cy="3167443"/>
          </a:xfrm>
          <a:prstGeom prst="rect">
            <a:avLst/>
          </a:prstGeom>
        </p:spPr>
      </p:pic>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vl1pPr>
          </a:lstStyle>
          <a:p>
            <a:r>
              <a:rPr lang="nb-NO" dirty="0"/>
              <a:t>Klikk for å redigere tittelstil</a:t>
            </a:r>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atin typeface="Verdana" panose="020B0604030504040204" pitchFamily="34" charset="0"/>
                <a:ea typeface="Verdana" panose="020B060403050404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dirty="0"/>
              <a:t>Klikk for å redigere tekststiler i malen</a:t>
            </a:r>
          </a:p>
        </p:txBody>
      </p:sp>
      <p:sp>
        <p:nvSpPr>
          <p:cNvPr id="9" name="Plassholder for lysbildenummer 13">
            <a:extLst>
              <a:ext uri="{FF2B5EF4-FFF2-40B4-BE49-F238E27FC236}">
                <a16:creationId xmlns:a16="http://schemas.microsoft.com/office/drawing/2014/main" id="{DBD59AA2-BFD0-ED4E-A6FA-6A354689E6C6}"/>
              </a:ext>
            </a:extLst>
          </p:cNvPr>
          <p:cNvSpPr>
            <a:spLocks noGrp="1"/>
          </p:cNvSpPr>
          <p:nvPr>
            <p:ph type="sldNum" sz="quarter" idx="16"/>
          </p:nvPr>
        </p:nvSpPr>
        <p:spPr>
          <a:xfrm>
            <a:off x="11353799" y="6178112"/>
            <a:ext cx="838201" cy="365125"/>
          </a:xfrm>
          <a:prstGeom prst="rect">
            <a:avLst/>
          </a:prstGeom>
          <a:solidFill>
            <a:schemeClr val="bg2">
              <a:lumMod val="20000"/>
              <a:lumOff val="80000"/>
            </a:schemeClr>
          </a:solidFill>
        </p:spPr>
        <p:txBody>
          <a:bodyPr rIns="180000"/>
          <a:lstStyle>
            <a:lvl1pPr algn="r">
              <a:defRPr b="0" i="0">
                <a:latin typeface="Roboto Medium" panose="02000000000000000000" pitchFamily="2" charset="0"/>
                <a:ea typeface="Roboto Medium" panose="02000000000000000000" pitchFamily="2" charset="0"/>
                <a:cs typeface="Roboto Medium" panose="02000000000000000000" pitchFamily="2" charset="0"/>
              </a:defRPr>
            </a:lvl1pPr>
          </a:lstStyle>
          <a:p>
            <a:fld id="{35889B59-12C3-D24E-9B4D-2CFCD69D570A}" type="slidenum">
              <a:rPr lang="nb-NO" smtClean="0"/>
              <a:pPr/>
              <a:t>‹#›</a:t>
            </a:fld>
            <a:endParaRPr lang="nb-NO" dirty="0"/>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33124517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Kun bilde og tekst">
    <p:spTree>
      <p:nvGrpSpPr>
        <p:cNvPr id="1" name=""/>
        <p:cNvGrpSpPr/>
        <p:nvPr/>
      </p:nvGrpSpPr>
      <p:grpSpPr>
        <a:xfrm>
          <a:off x="0" y="0"/>
          <a:ext cx="0" cy="0"/>
          <a:chOff x="0" y="0"/>
          <a:chExt cx="0" cy="0"/>
        </a:xfrm>
      </p:grpSpPr>
      <p:sp>
        <p:nvSpPr>
          <p:cNvPr id="5" name="Plassholder for lysbildenummer 13">
            <a:extLst>
              <a:ext uri="{FF2B5EF4-FFF2-40B4-BE49-F238E27FC236}">
                <a16:creationId xmlns:a16="http://schemas.microsoft.com/office/drawing/2014/main" id="{6F9D2E24-8BED-8A4F-B89B-386BCA43E228}"/>
              </a:ext>
            </a:extLst>
          </p:cNvPr>
          <p:cNvSpPr>
            <a:spLocks noGrp="1"/>
          </p:cNvSpPr>
          <p:nvPr>
            <p:ph type="sldNum" sz="quarter" idx="16"/>
          </p:nvPr>
        </p:nvSpPr>
        <p:spPr>
          <a:xfrm>
            <a:off x="11353799" y="6178112"/>
            <a:ext cx="838201" cy="365125"/>
          </a:xfrm>
          <a:prstGeom prst="rect">
            <a:avLst/>
          </a:prstGeom>
          <a:solidFill>
            <a:schemeClr val="bg2">
              <a:lumMod val="20000"/>
              <a:lumOff val="80000"/>
            </a:schemeClr>
          </a:solidFill>
        </p:spPr>
        <p:txBody>
          <a:bodyPr rIns="180000"/>
          <a:lstStyle>
            <a:lvl1pPr algn="r">
              <a:defRPr b="0" i="0">
                <a:latin typeface="Roboto Medium" panose="02000000000000000000" pitchFamily="2" charset="0"/>
                <a:ea typeface="Roboto Medium" panose="02000000000000000000" pitchFamily="2" charset="0"/>
                <a:cs typeface="Roboto Medium" panose="02000000000000000000" pitchFamily="2" charset="0"/>
              </a:defRPr>
            </a:lvl1pPr>
          </a:lstStyle>
          <a:p>
            <a:fld id="{35889B59-12C3-D24E-9B4D-2CFCD69D570A}" type="slidenum">
              <a:rPr lang="nb-NO" smtClean="0"/>
              <a:pPr/>
              <a:t>‹#›</a:t>
            </a:fld>
            <a:endParaRPr lang="nb-NO" dirty="0"/>
          </a:p>
        </p:txBody>
      </p:sp>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p>
        </p:txBody>
      </p:sp>
    </p:spTree>
    <p:extLst>
      <p:ext uri="{BB962C8B-B14F-4D97-AF65-F5344CB8AC3E}">
        <p14:creationId xmlns:p14="http://schemas.microsoft.com/office/powerpoint/2010/main" val="9561716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dirty="0"/>
              <a:t>Klikk for å redigere tittelstil</a:t>
            </a:r>
          </a:p>
        </p:txBody>
      </p:sp>
      <p:sp>
        <p:nvSpPr>
          <p:cNvPr id="3" name="Plassholder for dato 2">
            <a:extLst>
              <a:ext uri="{FF2B5EF4-FFF2-40B4-BE49-F238E27FC236}">
                <a16:creationId xmlns:a16="http://schemas.microsoft.com/office/drawing/2014/main" id="{0DD6D72C-ADAC-1D43-883D-68E2DF13442A}"/>
              </a:ext>
            </a:extLst>
          </p:cNvPr>
          <p:cNvSpPr>
            <a:spLocks noGrp="1"/>
          </p:cNvSpPr>
          <p:nvPr>
            <p:ph type="dt" sz="half" idx="10"/>
          </p:nvPr>
        </p:nvSpPr>
        <p:spPr/>
        <p:txBody>
          <a:bodyPr/>
          <a:lstStyle/>
          <a:p>
            <a:fld id="{D1009476-28A5-9B42-B318-BA85BEC2BF55}" type="datetime1">
              <a:rPr lang="nb-NO" smtClean="0"/>
              <a:t>29.08.2023</a:t>
            </a:fld>
            <a:endParaRPr lang="nb-NO" dirty="0"/>
          </a:p>
        </p:txBody>
      </p:sp>
      <p:sp>
        <p:nvSpPr>
          <p:cNvPr id="4" name="Plassholder for bunntekst 3">
            <a:extLst>
              <a:ext uri="{FF2B5EF4-FFF2-40B4-BE49-F238E27FC236}">
                <a16:creationId xmlns:a16="http://schemas.microsoft.com/office/drawing/2014/main" id="{7BE05BEA-DBFD-4A4A-81CB-93454B6DBDA7}"/>
              </a:ext>
            </a:extLst>
          </p:cNvPr>
          <p:cNvSpPr>
            <a:spLocks noGrp="1"/>
          </p:cNvSpPr>
          <p:nvPr>
            <p:ph type="ftr" sz="quarter" idx="11"/>
          </p:nvPr>
        </p:nvSpPr>
        <p:spPr/>
        <p:txBody>
          <a:bodyPr/>
          <a:lstStyle/>
          <a:p>
            <a:endParaRPr lang="nb-NO" dirty="0"/>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a:solidFill>
            <a:schemeClr val="bg2">
              <a:lumMod val="20000"/>
              <a:lumOff val="80000"/>
            </a:schemeClr>
          </a:solidFill>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endParaRPr lang="nb-NO" dirty="0"/>
          </a:p>
        </p:txBody>
      </p:sp>
      <p:sp>
        <p:nvSpPr>
          <p:cNvPr id="7" name="Plassholder for lysbildenummer 13">
            <a:extLst>
              <a:ext uri="{FF2B5EF4-FFF2-40B4-BE49-F238E27FC236}">
                <a16:creationId xmlns:a16="http://schemas.microsoft.com/office/drawing/2014/main" id="{24B9A893-75B4-0D40-AF2D-CBEFC8A4DC3C}"/>
              </a:ext>
            </a:extLst>
          </p:cNvPr>
          <p:cNvSpPr>
            <a:spLocks noGrp="1"/>
          </p:cNvSpPr>
          <p:nvPr>
            <p:ph type="sldNum" sz="quarter" idx="16"/>
          </p:nvPr>
        </p:nvSpPr>
        <p:spPr>
          <a:xfrm>
            <a:off x="11353799" y="6178112"/>
            <a:ext cx="838201" cy="365125"/>
          </a:xfrm>
          <a:prstGeom prst="rect">
            <a:avLst/>
          </a:prstGeom>
          <a:solidFill>
            <a:schemeClr val="bg2">
              <a:lumMod val="20000"/>
              <a:lumOff val="80000"/>
            </a:schemeClr>
          </a:solidFill>
        </p:spPr>
        <p:txBody>
          <a:bodyPr rIns="180000"/>
          <a:lstStyle>
            <a:lvl1pPr algn="r">
              <a:defRPr b="0" i="0">
                <a:latin typeface="Roboto Medium" panose="02000000000000000000" pitchFamily="2" charset="0"/>
                <a:ea typeface="Roboto Medium" panose="02000000000000000000" pitchFamily="2" charset="0"/>
                <a:cs typeface="Roboto Medium" panose="02000000000000000000" pitchFamily="2" charset="0"/>
              </a:defRPr>
            </a:lvl1pPr>
          </a:lstStyle>
          <a:p>
            <a:fld id="{35889B59-12C3-D24E-9B4D-2CFCD69D570A}" type="slidenum">
              <a:rPr lang="nb-NO" smtClean="0"/>
              <a:pPr/>
              <a:t>‹#›</a:t>
            </a:fld>
            <a:endParaRPr lang="nb-NO" dirty="0"/>
          </a:p>
        </p:txBody>
      </p:sp>
    </p:spTree>
    <p:extLst>
      <p:ext uri="{BB962C8B-B14F-4D97-AF65-F5344CB8AC3E}">
        <p14:creationId xmlns:p14="http://schemas.microsoft.com/office/powerpoint/2010/main" val="41406806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1"/>
          </a:solidFill>
        </p:spPr>
        <p:txBody>
          <a:bodyPr/>
          <a:lstStyle>
            <a:lvl1pPr>
              <a:defRPr>
                <a:solidFill>
                  <a:srgbClr val="FFFFFF"/>
                </a:solidFill>
              </a:defRPr>
            </a:lvl1pPr>
          </a:lstStyle>
          <a:p>
            <a:r>
              <a:rPr lang="nb-NO" dirty="0"/>
              <a:t>Klikk for å redigere tittelstil</a:t>
            </a:r>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7" name="Bilde 6">
            <a:extLst>
              <a:ext uri="{FF2B5EF4-FFF2-40B4-BE49-F238E27FC236}">
                <a16:creationId xmlns:a16="http://schemas.microsoft.com/office/drawing/2014/main" id="{35C23298-A8FC-9F63-5CC0-A99AADDB8CF1}"/>
              </a:ext>
            </a:extLst>
          </p:cNvPr>
          <p:cNvPicPr>
            <a:picLocks noChangeAspect="1"/>
          </p:cNvPicPr>
          <p:nvPr userDrawn="1"/>
        </p:nvPicPr>
        <p:blipFill>
          <a:blip r:embed="rId2"/>
          <a:stretch>
            <a:fillRect/>
          </a:stretch>
        </p:blipFill>
        <p:spPr>
          <a:xfrm>
            <a:off x="10824178" y="5461003"/>
            <a:ext cx="1396997" cy="1396997"/>
          </a:xfrm>
          <a:prstGeom prst="rect">
            <a:avLst/>
          </a:prstGeom>
        </p:spPr>
      </p:pic>
    </p:spTree>
    <p:extLst>
      <p:ext uri="{BB962C8B-B14F-4D97-AF65-F5344CB8AC3E}">
        <p14:creationId xmlns:p14="http://schemas.microsoft.com/office/powerpoint/2010/main" val="18365211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verskrift, innhold og innhold i boks, med Arne">
  <p:cSld name="Overskrift, innhold og innhold i boks, med Arne">
    <p:spTree>
      <p:nvGrpSpPr>
        <p:cNvPr id="1" name="Shape 83"/>
        <p:cNvGrpSpPr/>
        <p:nvPr/>
      </p:nvGrpSpPr>
      <p:grpSpPr>
        <a:xfrm>
          <a:off x="0" y="0"/>
          <a:ext cx="0" cy="0"/>
          <a:chOff x="0" y="0"/>
          <a:chExt cx="0" cy="0"/>
        </a:xfrm>
      </p:grpSpPr>
      <p:sp>
        <p:nvSpPr>
          <p:cNvPr id="84" name="Google Shape;84;p14"/>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85" name="Google Shape;85;p14"/>
          <p:cNvSpPr/>
          <p:nvPr/>
        </p:nvSpPr>
        <p:spPr>
          <a:xfrm>
            <a:off x="5808662" y="351679"/>
            <a:ext cx="5545137"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86" name="Google Shape;86;p14"/>
          <p:cNvSpPr txBox="1">
            <a:spLocks noGrp="1"/>
          </p:cNvSpPr>
          <p:nvPr>
            <p:ph type="body" idx="1"/>
          </p:nvPr>
        </p:nvSpPr>
        <p:spPr>
          <a:xfrm>
            <a:off x="678560" y="2420938"/>
            <a:ext cx="4844700" cy="3756025"/>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4"/>
          <p:cNvSpPr txBox="1">
            <a:spLocks noGrp="1"/>
          </p:cNvSpPr>
          <p:nvPr>
            <p:ph type="body" idx="2"/>
          </p:nvPr>
        </p:nvSpPr>
        <p:spPr>
          <a:xfrm>
            <a:off x="6096000" y="746592"/>
            <a:ext cx="4972397" cy="5111306"/>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9" name="Google Shape;89;p14"/>
          <p:cNvPicPr preferRelativeResize="0"/>
          <p:nvPr/>
        </p:nvPicPr>
        <p:blipFill rotWithShape="1">
          <a:blip r:embed="rId2">
            <a:alphaModFix/>
          </a:blip>
          <a:srcRect/>
          <a:stretch/>
        </p:blipFill>
        <p:spPr>
          <a:xfrm>
            <a:off x="10571810" y="3018788"/>
            <a:ext cx="2134782" cy="3165366"/>
          </a:xfrm>
          <a:prstGeom prst="rect">
            <a:avLst/>
          </a:prstGeom>
          <a:noFill/>
          <a:ln>
            <a:noFill/>
          </a:ln>
        </p:spPr>
      </p:pic>
    </p:spTree>
    <p:extLst>
      <p:ext uri="{BB962C8B-B14F-4D97-AF65-F5344CB8AC3E}">
        <p14:creationId xmlns:p14="http://schemas.microsoft.com/office/powerpoint/2010/main" val="1642074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1"/>
          </a:solidFill>
        </p:spPr>
        <p:txBody>
          <a:bodyPr anchor="b">
            <a:noAutofit/>
          </a:bodyPr>
          <a:lstStyle>
            <a:lvl1pPr algn="ctr">
              <a:defRPr sz="400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3" name="Bilde 2">
            <a:extLst>
              <a:ext uri="{FF2B5EF4-FFF2-40B4-BE49-F238E27FC236}">
                <a16:creationId xmlns:a16="http://schemas.microsoft.com/office/drawing/2014/main" id="{28C037CD-C8E6-97E9-FF79-65226AE515AB}"/>
              </a:ext>
            </a:extLst>
          </p:cNvPr>
          <p:cNvPicPr>
            <a:picLocks noChangeAspect="1"/>
          </p:cNvPicPr>
          <p:nvPr userDrawn="1"/>
        </p:nvPicPr>
        <p:blipFill>
          <a:blip r:embed="rId2"/>
          <a:stretch>
            <a:fillRect/>
          </a:stretch>
        </p:blipFill>
        <p:spPr>
          <a:xfrm>
            <a:off x="10653714" y="5479613"/>
            <a:ext cx="1396997" cy="1396997"/>
          </a:xfrm>
          <a:prstGeom prst="rect">
            <a:avLst/>
          </a:prstGeom>
        </p:spPr>
      </p:pic>
    </p:spTree>
    <p:extLst>
      <p:ext uri="{BB962C8B-B14F-4D97-AF65-F5344CB8AC3E}">
        <p14:creationId xmlns:p14="http://schemas.microsoft.com/office/powerpoint/2010/main" val="498825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Loddrett tekst">
  <p:cSld name="Loddrett tekst">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91847" y="740699"/>
            <a:ext cx="4960366" cy="137890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9" name="Google Shape;109;p18"/>
          <p:cNvSpPr txBox="1">
            <a:spLocks noGrp="1"/>
          </p:cNvSpPr>
          <p:nvPr>
            <p:ph type="body" idx="1"/>
          </p:nvPr>
        </p:nvSpPr>
        <p:spPr>
          <a:xfrm rot="5400000">
            <a:off x="6994236" y="1818549"/>
            <a:ext cx="3757174" cy="4961952"/>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10" name="Google Shape;110;p18"/>
          <p:cNvPicPr preferRelativeResize="0"/>
          <p:nvPr/>
        </p:nvPicPr>
        <p:blipFill rotWithShape="1">
          <a:blip r:embed="rId2">
            <a:alphaModFix/>
          </a:blip>
          <a:srcRect/>
          <a:stretch/>
        </p:blipFill>
        <p:spPr>
          <a:xfrm>
            <a:off x="-544741" y="3358209"/>
            <a:ext cx="2135490" cy="3166416"/>
          </a:xfrm>
          <a:prstGeom prst="rect">
            <a:avLst/>
          </a:prstGeom>
          <a:noFill/>
          <a:ln>
            <a:noFill/>
          </a:ln>
        </p:spPr>
      </p:pic>
      <p:sp>
        <p:nvSpPr>
          <p:cNvPr id="111" name="Google Shape;111;p1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23786834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05282C75-92AD-834A-B5DA-1DBDA23EDC32}"/>
              </a:ext>
            </a:extLst>
          </p:cNvPr>
          <p:cNvPicPr>
            <a:picLocks noChangeAspect="1"/>
          </p:cNvPicPr>
          <p:nvPr userDrawn="1"/>
        </p:nvPicPr>
        <p:blipFill>
          <a:blip r:embed="rId2"/>
          <a:stretch>
            <a:fillRect/>
          </a:stretch>
        </p:blipFill>
        <p:spPr>
          <a:xfrm>
            <a:off x="-170180" y="85165"/>
            <a:ext cx="8366760" cy="6858000"/>
          </a:xfrm>
          <a:prstGeom prst="rect">
            <a:avLst/>
          </a:prstGeom>
        </p:spPr>
      </p:pic>
      <p:sp>
        <p:nvSpPr>
          <p:cNvPr id="2" name="Tittel 1">
            <a:extLst>
              <a:ext uri="{FF2B5EF4-FFF2-40B4-BE49-F238E27FC236}">
                <a16:creationId xmlns:a16="http://schemas.microsoft.com/office/drawing/2014/main" id="{61DA9401-4802-7C40-8E10-DA73514ADAEC}"/>
              </a:ext>
            </a:extLst>
          </p:cNvPr>
          <p:cNvSpPr>
            <a:spLocks noGrp="1"/>
          </p:cNvSpPr>
          <p:nvPr>
            <p:ph type="title"/>
          </p:nvPr>
        </p:nvSpPr>
        <p:spPr>
          <a:xfrm>
            <a:off x="5483225" y="2420938"/>
            <a:ext cx="6373812" cy="2449236"/>
          </a:xfrm>
        </p:spPr>
        <p:txBody>
          <a:bodyPr>
            <a:normAutofit/>
          </a:bodyPr>
          <a:lstStyle>
            <a:lvl1pPr>
              <a:defRPr sz="5400"/>
            </a:lvl1pPr>
          </a:lstStyle>
          <a:p>
            <a:r>
              <a:rPr lang="nb-NO" dirty="0"/>
              <a:t>Klikk for å redigere tittelstil</a:t>
            </a:r>
          </a:p>
        </p:txBody>
      </p:sp>
      <p:pic>
        <p:nvPicPr>
          <p:cNvPr id="8" name="Bilde 7">
            <a:extLst>
              <a:ext uri="{FF2B5EF4-FFF2-40B4-BE49-F238E27FC236}">
                <a16:creationId xmlns:a16="http://schemas.microsoft.com/office/drawing/2014/main" id="{4C066098-5706-B24D-A47F-3DBF1FF4F459}"/>
              </a:ext>
            </a:extLst>
          </p:cNvPr>
          <p:cNvPicPr>
            <a:picLocks noChangeAspect="1"/>
          </p:cNvPicPr>
          <p:nvPr userDrawn="1"/>
        </p:nvPicPr>
        <p:blipFill>
          <a:blip r:embed="rId3"/>
          <a:stretch>
            <a:fillRect/>
          </a:stretch>
        </p:blipFill>
        <p:spPr>
          <a:xfrm>
            <a:off x="10228056" y="-218532"/>
            <a:ext cx="2248314" cy="2248314"/>
          </a:xfrm>
          <a:prstGeom prst="rect">
            <a:avLst/>
          </a:prstGeom>
        </p:spPr>
      </p:pic>
    </p:spTree>
    <p:extLst>
      <p:ext uri="{BB962C8B-B14F-4D97-AF65-F5344CB8AC3E}">
        <p14:creationId xmlns:p14="http://schemas.microsoft.com/office/powerpoint/2010/main" val="16779713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tel med innholdsfortegnelse ">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333375"/>
            <a:ext cx="7237412" cy="584473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a:solidFill>
                  <a:srgbClr val="FFFFFF"/>
                </a:solidFill>
              </a:defRPr>
            </a:lvl1pPr>
          </a:lstStyle>
          <a:p>
            <a:r>
              <a:rPr lang="nb-NO" dirty="0"/>
              <a:t>Klikk for å redigere tittelstil</a:t>
            </a:r>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724525" cy="1655762"/>
          </a:xfrm>
        </p:spPr>
        <p:txBody>
          <a:bodyPr/>
          <a:lstStyle>
            <a:lvl1pPr marL="0" indent="0" algn="ctr">
              <a:buNone/>
              <a:defRPr sz="24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4" name="Bilde 3">
            <a:extLst>
              <a:ext uri="{FF2B5EF4-FFF2-40B4-BE49-F238E27FC236}">
                <a16:creationId xmlns:a16="http://schemas.microsoft.com/office/drawing/2014/main" id="{392AFE5B-BFB9-A8D1-893E-8982BDD231D3}"/>
              </a:ext>
            </a:extLst>
          </p:cNvPr>
          <p:cNvPicPr>
            <a:picLocks noChangeAspect="1"/>
          </p:cNvPicPr>
          <p:nvPr userDrawn="1"/>
        </p:nvPicPr>
        <p:blipFill>
          <a:blip r:embed="rId2"/>
          <a:stretch>
            <a:fillRect/>
          </a:stretch>
        </p:blipFill>
        <p:spPr>
          <a:xfrm>
            <a:off x="6408649" y="3293034"/>
            <a:ext cx="1937480" cy="2872815"/>
          </a:xfrm>
          <a:prstGeom prst="rect">
            <a:avLst/>
          </a:prstGeom>
        </p:spPr>
      </p:pic>
    </p:spTree>
    <p:extLst>
      <p:ext uri="{BB962C8B-B14F-4D97-AF65-F5344CB8AC3E}">
        <p14:creationId xmlns:p14="http://schemas.microsoft.com/office/powerpoint/2010/main" val="36401447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Under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98138CB-6ECE-5340-8529-F05B9D7EC76F}"/>
              </a:ext>
            </a:extLst>
          </p:cNvPr>
          <p:cNvSpPr>
            <a:spLocks noGrp="1"/>
          </p:cNvSpPr>
          <p:nvPr>
            <p:ph type="title"/>
          </p:nvPr>
        </p:nvSpPr>
        <p:spPr>
          <a:xfrm>
            <a:off x="7572375" y="740699"/>
            <a:ext cx="3779838" cy="1378907"/>
          </a:xfrm>
        </p:spPr>
        <p:txBody>
          <a:bodyPr anchor="t"/>
          <a:lstStyle/>
          <a:p>
            <a:r>
              <a:rPr lang="nb-NO" dirty="0"/>
              <a:t>Klikk for å redigere tittelstil</a:t>
            </a:r>
          </a:p>
        </p:txBody>
      </p:sp>
      <p:sp>
        <p:nvSpPr>
          <p:cNvPr id="7" name="Rektangel 6">
            <a:extLst>
              <a:ext uri="{FF2B5EF4-FFF2-40B4-BE49-F238E27FC236}">
                <a16:creationId xmlns:a16="http://schemas.microsoft.com/office/drawing/2014/main" id="{76735239-9BB5-A741-AF9E-3482D5D60BFF}"/>
              </a:ext>
            </a:extLst>
          </p:cNvPr>
          <p:cNvSpPr/>
          <p:nvPr userDrawn="1"/>
        </p:nvSpPr>
        <p:spPr>
          <a:xfrm>
            <a:off x="344902" y="343315"/>
            <a:ext cx="6903623" cy="5822536"/>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Bilde 2">
            <a:extLst>
              <a:ext uri="{FF2B5EF4-FFF2-40B4-BE49-F238E27FC236}">
                <a16:creationId xmlns:a16="http://schemas.microsoft.com/office/drawing/2014/main" id="{81800716-8A96-0FB5-13D3-1974339FC78D}"/>
              </a:ext>
            </a:extLst>
          </p:cNvPr>
          <p:cNvPicPr>
            <a:picLocks noChangeAspect="1"/>
          </p:cNvPicPr>
          <p:nvPr userDrawn="1"/>
        </p:nvPicPr>
        <p:blipFill>
          <a:blip r:embed="rId2"/>
          <a:stretch>
            <a:fillRect/>
          </a:stretch>
        </p:blipFill>
        <p:spPr>
          <a:xfrm>
            <a:off x="10653714" y="5418802"/>
            <a:ext cx="1396997" cy="1396997"/>
          </a:xfrm>
          <a:prstGeom prst="rect">
            <a:avLst/>
          </a:prstGeom>
        </p:spPr>
      </p:pic>
    </p:spTree>
    <p:extLst>
      <p:ext uri="{BB962C8B-B14F-4D97-AF65-F5344CB8AC3E}">
        <p14:creationId xmlns:p14="http://schemas.microsoft.com/office/powerpoint/2010/main" val="35669595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5" name="Bilde 4" descr="Et bilde som inneholder tekst&#10;&#10;Automatisk generert beskrivelse">
            <a:extLst>
              <a:ext uri="{FF2B5EF4-FFF2-40B4-BE49-F238E27FC236}">
                <a16:creationId xmlns:a16="http://schemas.microsoft.com/office/drawing/2014/main" id="{1B6D8938-2B87-71BA-53D9-ECE29EF082F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Plassholder for bilde 9">
            <a:extLst>
              <a:ext uri="{FF2B5EF4-FFF2-40B4-BE49-F238E27FC236}">
                <a16:creationId xmlns:a16="http://schemas.microsoft.com/office/drawing/2014/main" id="{D317875A-8144-C142-8921-9D9DDE852247}"/>
              </a:ext>
            </a:extLst>
          </p:cNvPr>
          <p:cNvSpPr>
            <a:spLocks noGrp="1"/>
          </p:cNvSpPr>
          <p:nvPr>
            <p:ph type="pic" sz="quarter" idx="10"/>
          </p:nvPr>
        </p:nvSpPr>
        <p:spPr>
          <a:xfrm>
            <a:off x="345474" y="333375"/>
            <a:ext cx="11017250" cy="5832475"/>
          </a:xfrm>
        </p:spPr>
        <p:txBody>
          <a:bodyPr/>
          <a:lstStyle/>
          <a:p>
            <a:r>
              <a:rPr lang="nb-NO"/>
              <a:t>Klikk på ikonet for å legge til et bilde</a:t>
            </a:r>
          </a:p>
        </p:txBody>
      </p:sp>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391785"/>
            <a:ext cx="10693400" cy="746760"/>
          </a:xfrm>
          <a:solidFill>
            <a:schemeClr val="accent6"/>
          </a:solidFill>
        </p:spPr>
        <p:txBody>
          <a:bodyPr anchor="b">
            <a:noAutofit/>
          </a:bodyPr>
          <a:lstStyle>
            <a:lvl1pPr algn="ctr">
              <a:defRPr sz="4000">
                <a:solidFill>
                  <a:srgbClr val="FFFFFF"/>
                </a:solidFill>
              </a:defRPr>
            </a:lvl1pPr>
          </a:lstStyle>
          <a:p>
            <a:r>
              <a:rPr lang="nb-NO" dirty="0"/>
              <a:t>Klikk for å redigere tittelstil</a:t>
            </a:r>
          </a:p>
        </p:txBody>
      </p:sp>
    </p:spTree>
    <p:extLst>
      <p:ext uri="{BB962C8B-B14F-4D97-AF65-F5344CB8AC3E}">
        <p14:creationId xmlns:p14="http://schemas.microsoft.com/office/powerpoint/2010/main" val="30611113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6"/>
          </a:solidFill>
        </p:spPr>
        <p:txBody>
          <a:bodyPr anchor="b">
            <a:noAutofit/>
          </a:bodyPr>
          <a:lstStyle>
            <a:lvl1pPr algn="ctr">
              <a:defRPr sz="4000">
                <a:solidFill>
                  <a:srgbClr val="FFFFFF"/>
                </a:solidFill>
              </a:defRPr>
            </a:lvl1pPr>
          </a:lstStyle>
          <a:p>
            <a:r>
              <a:rPr lang="nb-NO" dirty="0"/>
              <a:t>Klikk for å redigere tittelstil</a:t>
            </a:r>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3" name="Bilde 2">
            <a:extLst>
              <a:ext uri="{FF2B5EF4-FFF2-40B4-BE49-F238E27FC236}">
                <a16:creationId xmlns:a16="http://schemas.microsoft.com/office/drawing/2014/main" id="{BF81B2E4-4AF5-2BD1-0C56-3421BBBB7495}"/>
              </a:ext>
            </a:extLst>
          </p:cNvPr>
          <p:cNvPicPr>
            <a:picLocks noChangeAspect="1"/>
          </p:cNvPicPr>
          <p:nvPr userDrawn="1"/>
        </p:nvPicPr>
        <p:blipFill>
          <a:blip r:embed="rId2"/>
          <a:stretch>
            <a:fillRect/>
          </a:stretch>
        </p:blipFill>
        <p:spPr>
          <a:xfrm>
            <a:off x="10653714" y="5318125"/>
            <a:ext cx="1396997" cy="1396997"/>
          </a:xfrm>
          <a:prstGeom prst="rect">
            <a:avLst/>
          </a:prstGeom>
        </p:spPr>
      </p:pic>
    </p:spTree>
    <p:extLst>
      <p:ext uri="{BB962C8B-B14F-4D97-AF65-F5344CB8AC3E}">
        <p14:creationId xmlns:p14="http://schemas.microsoft.com/office/powerpoint/2010/main" val="35414833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6"/>
                </a:solidFill>
              </a:defRPr>
            </a:lvl1pPr>
          </a:lstStyle>
          <a:p>
            <a:r>
              <a:rPr lang="nb-NO" dirty="0"/>
              <a:t>Klikk for å redigere tittelstil</a:t>
            </a:r>
          </a:p>
        </p:txBody>
      </p:sp>
      <p:pic>
        <p:nvPicPr>
          <p:cNvPr id="3" name="Bilde 2">
            <a:extLst>
              <a:ext uri="{FF2B5EF4-FFF2-40B4-BE49-F238E27FC236}">
                <a16:creationId xmlns:a16="http://schemas.microsoft.com/office/drawing/2014/main" id="{DDD45214-C431-2855-91BC-0FB143EFA373}"/>
              </a:ext>
            </a:extLst>
          </p:cNvPr>
          <p:cNvPicPr>
            <a:picLocks noChangeAspect="1"/>
          </p:cNvPicPr>
          <p:nvPr userDrawn="1"/>
        </p:nvPicPr>
        <p:blipFill>
          <a:blip r:embed="rId2"/>
          <a:stretch>
            <a:fillRect/>
          </a:stretch>
        </p:blipFill>
        <p:spPr>
          <a:xfrm>
            <a:off x="10786782" y="5461003"/>
            <a:ext cx="1396997" cy="1396997"/>
          </a:xfrm>
          <a:prstGeom prst="rect">
            <a:avLst/>
          </a:prstGeom>
        </p:spPr>
      </p:pic>
    </p:spTree>
    <p:extLst>
      <p:ext uri="{BB962C8B-B14F-4D97-AF65-F5344CB8AC3E}">
        <p14:creationId xmlns:p14="http://schemas.microsoft.com/office/powerpoint/2010/main" val="16171652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728663"/>
            <a:ext cx="3779837" cy="1404937"/>
          </a:xfrm>
        </p:spPr>
        <p:txBody>
          <a:bodyPr anchor="t"/>
          <a:lstStyle/>
          <a:p>
            <a:r>
              <a:rPr lang="nb-NO" dirty="0"/>
              <a:t>Klikk for å redigere tittelstil</a:t>
            </a:r>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vl1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endParaRPr lang="nb-NO" dirty="0"/>
          </a:p>
        </p:txBody>
      </p:sp>
      <p:pic>
        <p:nvPicPr>
          <p:cNvPr id="4" name="Bilde 3">
            <a:extLst>
              <a:ext uri="{FF2B5EF4-FFF2-40B4-BE49-F238E27FC236}">
                <a16:creationId xmlns:a16="http://schemas.microsoft.com/office/drawing/2014/main" id="{CA618D6E-2F2C-83C7-C764-B8B4E56FC64C}"/>
              </a:ext>
            </a:extLst>
          </p:cNvPr>
          <p:cNvPicPr>
            <a:picLocks noChangeAspect="1"/>
          </p:cNvPicPr>
          <p:nvPr userDrawn="1"/>
        </p:nvPicPr>
        <p:blipFill>
          <a:blip r:embed="rId2"/>
          <a:stretch>
            <a:fillRect/>
          </a:stretch>
        </p:blipFill>
        <p:spPr>
          <a:xfrm>
            <a:off x="10795003" y="-12740"/>
            <a:ext cx="1396997" cy="1396997"/>
          </a:xfrm>
          <a:prstGeom prst="rect">
            <a:avLst/>
          </a:prstGeom>
        </p:spPr>
      </p:pic>
      <p:pic>
        <p:nvPicPr>
          <p:cNvPr id="5" name="Bilde 4">
            <a:extLst>
              <a:ext uri="{FF2B5EF4-FFF2-40B4-BE49-F238E27FC236}">
                <a16:creationId xmlns:a16="http://schemas.microsoft.com/office/drawing/2014/main" id="{90E1443F-9DA5-9679-747C-A2E1033618D8}"/>
              </a:ext>
            </a:extLst>
          </p:cNvPr>
          <p:cNvPicPr>
            <a:picLocks noChangeAspect="1"/>
          </p:cNvPicPr>
          <p:nvPr userDrawn="1"/>
        </p:nvPicPr>
        <p:blipFill>
          <a:blip r:embed="rId3"/>
          <a:stretch>
            <a:fillRect/>
          </a:stretch>
        </p:blipFill>
        <p:spPr>
          <a:xfrm>
            <a:off x="10281344" y="3867173"/>
            <a:ext cx="2017074" cy="2990827"/>
          </a:xfrm>
          <a:prstGeom prst="rect">
            <a:avLst/>
          </a:prstGeom>
        </p:spPr>
      </p:pic>
    </p:spTree>
    <p:extLst>
      <p:ext uri="{BB962C8B-B14F-4D97-AF65-F5344CB8AC3E}">
        <p14:creationId xmlns:p14="http://schemas.microsoft.com/office/powerpoint/2010/main" val="10949717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p>
            <a:r>
              <a:rPr lang="nb-NO" dirty="0"/>
              <a:t>Klikk for å redigere tittelstil</a:t>
            </a:r>
          </a:p>
        </p:txBody>
      </p:sp>
      <p:sp>
        <p:nvSpPr>
          <p:cNvPr id="3" name="Plassholder for dato 2">
            <a:extLst>
              <a:ext uri="{FF2B5EF4-FFF2-40B4-BE49-F238E27FC236}">
                <a16:creationId xmlns:a16="http://schemas.microsoft.com/office/drawing/2014/main" id="{8C7F866A-624C-7A4A-B58A-EA440FE2A4C6}"/>
              </a:ext>
            </a:extLst>
          </p:cNvPr>
          <p:cNvSpPr>
            <a:spLocks noGrp="1"/>
          </p:cNvSpPr>
          <p:nvPr>
            <p:ph type="dt" sz="half" idx="10"/>
          </p:nvPr>
        </p:nvSpPr>
        <p:spPr/>
        <p:txBody>
          <a:bodyPr/>
          <a:lstStyle/>
          <a:p>
            <a:fld id="{D1009476-28A5-9B42-B318-BA85BEC2BF55}" type="datetime1">
              <a:rPr lang="nb-NO" smtClean="0"/>
              <a:t>29.08.2023</a:t>
            </a:fld>
            <a:endParaRPr lang="nb-NO" dirty="0"/>
          </a:p>
        </p:txBody>
      </p:sp>
      <p:sp>
        <p:nvSpPr>
          <p:cNvPr id="4" name="Plassholder for bunntekst 3">
            <a:extLst>
              <a:ext uri="{FF2B5EF4-FFF2-40B4-BE49-F238E27FC236}">
                <a16:creationId xmlns:a16="http://schemas.microsoft.com/office/drawing/2014/main" id="{FE72052E-4562-A443-BC25-3303C77BFA07}"/>
              </a:ext>
            </a:extLst>
          </p:cNvPr>
          <p:cNvSpPr>
            <a:spLocks noGrp="1"/>
          </p:cNvSpPr>
          <p:nvPr>
            <p:ph type="ftr" sz="quarter" idx="11"/>
          </p:nvPr>
        </p:nvSpPr>
        <p:spPr/>
        <p:txBody>
          <a:bodyPr/>
          <a:lstStyle/>
          <a:p>
            <a:endParaRPr lang="nb-NO" dirty="0"/>
          </a:p>
        </p:txBody>
      </p:sp>
      <p:pic>
        <p:nvPicPr>
          <p:cNvPr id="5" name="Bilde 4">
            <a:extLst>
              <a:ext uri="{FF2B5EF4-FFF2-40B4-BE49-F238E27FC236}">
                <a16:creationId xmlns:a16="http://schemas.microsoft.com/office/drawing/2014/main" id="{BC92175F-2A63-1B9C-A0DC-48A4EA913D01}"/>
              </a:ext>
            </a:extLst>
          </p:cNvPr>
          <p:cNvPicPr>
            <a:picLocks noChangeAspect="1"/>
          </p:cNvPicPr>
          <p:nvPr userDrawn="1"/>
        </p:nvPicPr>
        <p:blipFill>
          <a:blip r:embed="rId2"/>
          <a:stretch>
            <a:fillRect/>
          </a:stretch>
        </p:blipFill>
        <p:spPr>
          <a:xfrm>
            <a:off x="10786782" y="5316332"/>
            <a:ext cx="1396997" cy="1396997"/>
          </a:xfrm>
          <a:prstGeom prst="rect">
            <a:avLst/>
          </a:prstGeom>
        </p:spPr>
      </p:pic>
    </p:spTree>
    <p:extLst>
      <p:ext uri="{BB962C8B-B14F-4D97-AF65-F5344CB8AC3E}">
        <p14:creationId xmlns:p14="http://schemas.microsoft.com/office/powerpoint/2010/main" val="17246304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Arne">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vl1pPr>
          </a:lstStyle>
          <a:p>
            <a:r>
              <a:rPr lang="nb-NO" dirty="0"/>
              <a:t>Klikk for å redigere tittelstil</a:t>
            </a:r>
          </a:p>
        </p:txBody>
      </p:sp>
      <p:pic>
        <p:nvPicPr>
          <p:cNvPr id="5" name="Bilde 4">
            <a:extLst>
              <a:ext uri="{FF2B5EF4-FFF2-40B4-BE49-F238E27FC236}">
                <a16:creationId xmlns:a16="http://schemas.microsoft.com/office/drawing/2014/main" id="{C0103593-83EC-C528-1686-9817180015AC}"/>
              </a:ext>
            </a:extLst>
          </p:cNvPr>
          <p:cNvPicPr>
            <a:picLocks noChangeAspect="1"/>
          </p:cNvPicPr>
          <p:nvPr userDrawn="1"/>
        </p:nvPicPr>
        <p:blipFill>
          <a:blip r:embed="rId2"/>
          <a:stretch>
            <a:fillRect/>
          </a:stretch>
        </p:blipFill>
        <p:spPr>
          <a:xfrm>
            <a:off x="10393441" y="3762000"/>
            <a:ext cx="2088007" cy="3096000"/>
          </a:xfrm>
          <a:prstGeom prst="rect">
            <a:avLst/>
          </a:prstGeom>
        </p:spPr>
      </p:pic>
    </p:spTree>
    <p:extLst>
      <p:ext uri="{BB962C8B-B14F-4D97-AF65-F5344CB8AC3E}">
        <p14:creationId xmlns:p14="http://schemas.microsoft.com/office/powerpoint/2010/main" val="355562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pic>
        <p:nvPicPr>
          <p:cNvPr id="3" name="Bilde 2">
            <a:extLst>
              <a:ext uri="{FF2B5EF4-FFF2-40B4-BE49-F238E27FC236}">
                <a16:creationId xmlns:a16="http://schemas.microsoft.com/office/drawing/2014/main" id="{B5A45A88-C27A-1644-BC44-7F582992F57A}"/>
              </a:ext>
            </a:extLst>
          </p:cNvPr>
          <p:cNvPicPr>
            <a:picLocks noChangeAspect="1"/>
          </p:cNvPicPr>
          <p:nvPr userDrawn="1"/>
        </p:nvPicPr>
        <p:blipFill>
          <a:blip r:embed="rId2"/>
          <a:stretch>
            <a:fillRect/>
          </a:stretch>
        </p:blipFill>
        <p:spPr>
          <a:xfrm>
            <a:off x="10655300" y="5330947"/>
            <a:ext cx="1396997" cy="1396997"/>
          </a:xfrm>
          <a:prstGeom prst="rect">
            <a:avLst/>
          </a:prstGeom>
        </p:spPr>
      </p:pic>
    </p:spTree>
    <p:extLst>
      <p:ext uri="{BB962C8B-B14F-4D97-AF65-F5344CB8AC3E}">
        <p14:creationId xmlns:p14="http://schemas.microsoft.com/office/powerpoint/2010/main" val="22122087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vl1pPr>
          </a:lstStyle>
          <a:p>
            <a:r>
              <a:rPr lang="nb-NO"/>
              <a:t>Klikk for å redigere tittelstil</a:t>
            </a:r>
            <a:endParaRPr lang="nb-NO" dirty="0"/>
          </a:p>
        </p:txBody>
      </p:sp>
      <p:sp>
        <p:nvSpPr>
          <p:cNvPr id="7" name="Plassholder for lysbildenummer 13">
            <a:extLst>
              <a:ext uri="{FF2B5EF4-FFF2-40B4-BE49-F238E27FC236}">
                <a16:creationId xmlns:a16="http://schemas.microsoft.com/office/drawing/2014/main" id="{6835C5F8-67FB-3643-98DA-EE00A3A2A92F}"/>
              </a:ext>
            </a:extLst>
          </p:cNvPr>
          <p:cNvSpPr>
            <a:spLocks noGrp="1"/>
          </p:cNvSpPr>
          <p:nvPr>
            <p:ph type="sldNum" sz="quarter" idx="16"/>
          </p:nvPr>
        </p:nvSpPr>
        <p:spPr>
          <a:xfrm>
            <a:off x="11353799" y="6178112"/>
            <a:ext cx="838201" cy="365125"/>
          </a:xfrm>
          <a:prstGeom prst="rect">
            <a:avLst/>
          </a:prstGeom>
          <a:solidFill>
            <a:schemeClr val="accent6">
              <a:alpha val="50000"/>
            </a:schemeClr>
          </a:solidFill>
        </p:spPr>
        <p:txBody>
          <a:bodyPr rIns="180000"/>
          <a:lstStyle>
            <a:lvl1pPr algn="r">
              <a:defRPr b="0" i="0">
                <a:latin typeface="Roboto Medium" panose="02000000000000000000" pitchFamily="2" charset="0"/>
                <a:ea typeface="Roboto Medium" panose="02000000000000000000" pitchFamily="2" charset="0"/>
                <a:cs typeface="Roboto Medium" panose="02000000000000000000" pitchFamily="2" charset="0"/>
              </a:defRPr>
            </a:lvl1pPr>
          </a:lstStyle>
          <a:p>
            <a:fld id="{35889B59-12C3-D24E-9B4D-2CFCD69D570A}" type="slidenum">
              <a:rPr lang="nb-NO" smtClean="0"/>
              <a:pPr/>
              <a:t>‹#›</a:t>
            </a:fld>
            <a:endParaRPr lang="nb-NO" dirty="0"/>
          </a:p>
        </p:txBody>
      </p:sp>
    </p:spTree>
    <p:extLst>
      <p:ext uri="{BB962C8B-B14F-4D97-AF65-F5344CB8AC3E}">
        <p14:creationId xmlns:p14="http://schemas.microsoft.com/office/powerpoint/2010/main" val="5091833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vl1pPr>
          </a:lstStyle>
          <a:p>
            <a:r>
              <a:rPr lang="nb-NO"/>
              <a:t>Klikk for å redigere tittelstil</a:t>
            </a:r>
            <a:endParaRPr lang="nb-NO" dirty="0"/>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dirty="0"/>
              <a:t>Klikk for å redigere tekststiler i malen</a:t>
            </a:r>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1" name="Plassholder for lysbildenummer 13">
            <a:extLst>
              <a:ext uri="{FF2B5EF4-FFF2-40B4-BE49-F238E27FC236}">
                <a16:creationId xmlns:a16="http://schemas.microsoft.com/office/drawing/2014/main" id="{8CA29663-94E0-664D-A8FE-9A90AF3A1A1E}"/>
              </a:ext>
            </a:extLst>
          </p:cNvPr>
          <p:cNvSpPr>
            <a:spLocks noGrp="1"/>
          </p:cNvSpPr>
          <p:nvPr>
            <p:ph type="sldNum" sz="quarter" idx="16"/>
          </p:nvPr>
        </p:nvSpPr>
        <p:spPr>
          <a:xfrm>
            <a:off x="11353799" y="6178112"/>
            <a:ext cx="838201" cy="365125"/>
          </a:xfrm>
          <a:prstGeom prst="rect">
            <a:avLst/>
          </a:prstGeom>
          <a:solidFill>
            <a:schemeClr val="accent6">
              <a:alpha val="50000"/>
            </a:schemeClr>
          </a:solidFill>
        </p:spPr>
        <p:txBody>
          <a:bodyPr rIns="180000"/>
          <a:lstStyle>
            <a:lvl1pPr algn="r">
              <a:defRPr b="0" i="0">
                <a:latin typeface="Roboto Medium" panose="02000000000000000000" pitchFamily="2" charset="0"/>
                <a:ea typeface="Roboto Medium" panose="02000000000000000000" pitchFamily="2" charset="0"/>
                <a:cs typeface="Roboto Medium" panose="02000000000000000000" pitchFamily="2" charset="0"/>
              </a:defRPr>
            </a:lvl1pPr>
          </a:lstStyle>
          <a:p>
            <a:fld id="{35889B59-12C3-D24E-9B4D-2CFCD69D570A}" type="slidenum">
              <a:rPr lang="nb-NO" smtClean="0"/>
              <a:pPr/>
              <a:t>‹#›</a:t>
            </a:fld>
            <a:endParaRPr lang="nb-NO" dirty="0"/>
          </a:p>
        </p:txBody>
      </p:sp>
      <p:pic>
        <p:nvPicPr>
          <p:cNvPr id="7" name="Bilde 6">
            <a:extLst>
              <a:ext uri="{FF2B5EF4-FFF2-40B4-BE49-F238E27FC236}">
                <a16:creationId xmlns:a16="http://schemas.microsoft.com/office/drawing/2014/main" id="{46DF5C3D-DFF2-EC90-C443-79B865677748}"/>
              </a:ext>
            </a:extLst>
          </p:cNvPr>
          <p:cNvPicPr>
            <a:picLocks noChangeAspect="1"/>
          </p:cNvPicPr>
          <p:nvPr userDrawn="1"/>
        </p:nvPicPr>
        <p:blipFill>
          <a:blip r:embed="rId2"/>
          <a:stretch>
            <a:fillRect/>
          </a:stretch>
        </p:blipFill>
        <p:spPr>
          <a:xfrm>
            <a:off x="5004167" y="3670422"/>
            <a:ext cx="1937480" cy="2872815"/>
          </a:xfrm>
          <a:prstGeom prst="rect">
            <a:avLst/>
          </a:prstGeom>
        </p:spPr>
      </p:pic>
    </p:spTree>
    <p:extLst>
      <p:ext uri="{BB962C8B-B14F-4D97-AF65-F5344CB8AC3E}">
        <p14:creationId xmlns:p14="http://schemas.microsoft.com/office/powerpoint/2010/main" val="35915315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Kun bilde og teks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p>
        </p:txBody>
      </p:sp>
      <p:pic>
        <p:nvPicPr>
          <p:cNvPr id="2" name="Bilde 1">
            <a:extLst>
              <a:ext uri="{FF2B5EF4-FFF2-40B4-BE49-F238E27FC236}">
                <a16:creationId xmlns:a16="http://schemas.microsoft.com/office/drawing/2014/main" id="{67DB2CEA-78D7-6789-1466-E144E37E1A1A}"/>
              </a:ext>
            </a:extLst>
          </p:cNvPr>
          <p:cNvPicPr>
            <a:picLocks noChangeAspect="1"/>
          </p:cNvPicPr>
          <p:nvPr userDrawn="1"/>
        </p:nvPicPr>
        <p:blipFill>
          <a:blip r:embed="rId2"/>
          <a:stretch>
            <a:fillRect/>
          </a:stretch>
        </p:blipFill>
        <p:spPr>
          <a:xfrm>
            <a:off x="10786782" y="5430838"/>
            <a:ext cx="1396997" cy="1396997"/>
          </a:xfrm>
          <a:prstGeom prst="rect">
            <a:avLst/>
          </a:prstGeom>
        </p:spPr>
      </p:pic>
    </p:spTree>
    <p:extLst>
      <p:ext uri="{BB962C8B-B14F-4D97-AF65-F5344CB8AC3E}">
        <p14:creationId xmlns:p14="http://schemas.microsoft.com/office/powerpoint/2010/main" val="42363256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dirty="0"/>
              <a:t>Klikk for å redigere tittelstil</a:t>
            </a:r>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a:solidFill>
            <a:schemeClr val="accent6">
              <a:alpha val="50000"/>
            </a:schemeClr>
          </a:solidFill>
          <a:ln>
            <a:noFill/>
          </a:ln>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endParaRPr lang="nb-NO"/>
          </a:p>
        </p:txBody>
      </p:sp>
      <p:pic>
        <p:nvPicPr>
          <p:cNvPr id="5" name="Bilde 4">
            <a:extLst>
              <a:ext uri="{FF2B5EF4-FFF2-40B4-BE49-F238E27FC236}">
                <a16:creationId xmlns:a16="http://schemas.microsoft.com/office/drawing/2014/main" id="{27B57ED3-214C-5C79-1459-1AE27ADC7DDA}"/>
              </a:ext>
            </a:extLst>
          </p:cNvPr>
          <p:cNvPicPr>
            <a:picLocks noChangeAspect="1"/>
          </p:cNvPicPr>
          <p:nvPr userDrawn="1"/>
        </p:nvPicPr>
        <p:blipFill>
          <a:blip r:embed="rId2"/>
          <a:stretch>
            <a:fillRect/>
          </a:stretch>
        </p:blipFill>
        <p:spPr>
          <a:xfrm>
            <a:off x="10653714" y="141451"/>
            <a:ext cx="1396997" cy="1396997"/>
          </a:xfrm>
          <a:prstGeom prst="rect">
            <a:avLst/>
          </a:prstGeom>
        </p:spPr>
      </p:pic>
    </p:spTree>
    <p:extLst>
      <p:ext uri="{BB962C8B-B14F-4D97-AF65-F5344CB8AC3E}">
        <p14:creationId xmlns:p14="http://schemas.microsoft.com/office/powerpoint/2010/main" val="29161090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6"/>
          </a:solidFill>
        </p:spPr>
        <p:txBody>
          <a:bodyPr/>
          <a:lstStyle>
            <a:lvl1pPr>
              <a:defRPr>
                <a:solidFill>
                  <a:srgbClr val="FFFFFF"/>
                </a:solidFill>
              </a:defRPr>
            </a:lvl1pPr>
          </a:lstStyle>
          <a:p>
            <a:r>
              <a:rPr lang="nb-NO" dirty="0"/>
              <a:t>Klikk for å redigere tittelstil</a:t>
            </a:r>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7" name="Bilde 6">
            <a:extLst>
              <a:ext uri="{FF2B5EF4-FFF2-40B4-BE49-F238E27FC236}">
                <a16:creationId xmlns:a16="http://schemas.microsoft.com/office/drawing/2014/main" id="{BE9D218F-EF6A-9B51-03BA-D28734B9B80E}"/>
              </a:ext>
            </a:extLst>
          </p:cNvPr>
          <p:cNvPicPr>
            <a:picLocks noChangeAspect="1"/>
          </p:cNvPicPr>
          <p:nvPr userDrawn="1"/>
        </p:nvPicPr>
        <p:blipFill>
          <a:blip r:embed="rId2"/>
          <a:stretch>
            <a:fillRect/>
          </a:stretch>
        </p:blipFill>
        <p:spPr>
          <a:xfrm>
            <a:off x="10453190" y="3851728"/>
            <a:ext cx="2027490" cy="3006271"/>
          </a:xfrm>
          <a:prstGeom prst="rect">
            <a:avLst/>
          </a:prstGeom>
        </p:spPr>
      </p:pic>
    </p:spTree>
    <p:extLst>
      <p:ext uri="{BB962C8B-B14F-4D97-AF65-F5344CB8AC3E}">
        <p14:creationId xmlns:p14="http://schemas.microsoft.com/office/powerpoint/2010/main" val="14764859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C8A9E-48EB-4DF5-816E-2AE554F71631}"/>
              </a:ext>
            </a:extLst>
          </p:cNvPr>
          <p:cNvSpPr>
            <a:spLocks noGrp="1"/>
          </p:cNvSpPr>
          <p:nvPr>
            <p:ph type="ctrTitle"/>
          </p:nvPr>
        </p:nvSpPr>
        <p:spPr>
          <a:xfrm>
            <a:off x="1524001" y="4110603"/>
            <a:ext cx="9144000" cy="926515"/>
          </a:xfrm>
        </p:spPr>
        <p:txBody>
          <a:bodyPr anchor="b">
            <a:normAutofit/>
          </a:bodyPr>
          <a:lstStyle>
            <a:lvl1pPr algn="ctr">
              <a:defRPr sz="2800">
                <a:latin typeface="Open Sans" panose="020B0606030504020204" pitchFamily="34" charset="0"/>
                <a:ea typeface="Open Sans" panose="020B0606030504020204" pitchFamily="34" charset="0"/>
                <a:cs typeface="Open Sans" panose="020B0606030504020204" pitchFamily="34" charset="0"/>
              </a:defRPr>
            </a:lvl1pPr>
          </a:lstStyle>
          <a:p>
            <a:r>
              <a:rPr lang="nb-NO"/>
              <a:t>Klikk for å redigere tittelstil</a:t>
            </a:r>
          </a:p>
        </p:txBody>
      </p:sp>
      <p:sp>
        <p:nvSpPr>
          <p:cNvPr id="3" name="Subtitle 2">
            <a:extLst>
              <a:ext uri="{FF2B5EF4-FFF2-40B4-BE49-F238E27FC236}">
                <a16:creationId xmlns:a16="http://schemas.microsoft.com/office/drawing/2014/main" id="{4349D727-0A59-4FCD-AE21-131BA4D362F7}"/>
              </a:ext>
            </a:extLst>
          </p:cNvPr>
          <p:cNvSpPr>
            <a:spLocks noGrp="1"/>
          </p:cNvSpPr>
          <p:nvPr>
            <p:ph type="subTitle" idx="1"/>
          </p:nvPr>
        </p:nvSpPr>
        <p:spPr>
          <a:xfrm>
            <a:off x="1524001" y="5170386"/>
            <a:ext cx="9144000" cy="626651"/>
          </a:xfrm>
        </p:spPr>
        <p:txBody>
          <a:bodyPr>
            <a:normAutofit/>
          </a:bodyPr>
          <a:lstStyle>
            <a:lvl1pPr marL="0" indent="0" algn="ctr">
              <a:buNone/>
              <a:defRPr sz="2800">
                <a:latin typeface="Open Sans" panose="020B0606030504020204" pitchFamily="34" charset="0"/>
                <a:ea typeface="Open Sans" panose="020B0606030504020204" pitchFamily="34" charset="0"/>
                <a:cs typeface="Open Sans" panose="020B0606030504020204" pitchFamily="34" charset="0"/>
              </a:defRPr>
            </a:lvl1pPr>
            <a:lvl2pPr marL="627635" indent="0" algn="ctr">
              <a:buNone/>
              <a:defRPr sz="2746"/>
            </a:lvl2pPr>
            <a:lvl3pPr marL="1255270" indent="0" algn="ctr">
              <a:buNone/>
              <a:defRPr sz="2471"/>
            </a:lvl3pPr>
            <a:lvl4pPr marL="1882905" indent="0" algn="ctr">
              <a:buNone/>
              <a:defRPr sz="2196"/>
            </a:lvl4pPr>
            <a:lvl5pPr marL="2510541" indent="0" algn="ctr">
              <a:buNone/>
              <a:defRPr sz="2196"/>
            </a:lvl5pPr>
            <a:lvl6pPr marL="3138175" indent="0" algn="ctr">
              <a:buNone/>
              <a:defRPr sz="2196"/>
            </a:lvl6pPr>
            <a:lvl7pPr marL="3765810" indent="0" algn="ctr">
              <a:buNone/>
              <a:defRPr sz="2196"/>
            </a:lvl7pPr>
            <a:lvl8pPr marL="4393445" indent="0" algn="ctr">
              <a:buNone/>
              <a:defRPr sz="2196"/>
            </a:lvl8pPr>
            <a:lvl9pPr marL="5021080" indent="0" algn="ctr">
              <a:buNone/>
              <a:defRPr sz="2196"/>
            </a:lvl9pPr>
          </a:lstStyle>
          <a:p>
            <a:r>
              <a:rPr lang="nb-NO"/>
              <a:t>Klikk for å redigere undertittelstil i malen</a:t>
            </a:r>
          </a:p>
        </p:txBody>
      </p:sp>
      <p:pic>
        <p:nvPicPr>
          <p:cNvPr id="9" name="Graphic 8">
            <a:extLst>
              <a:ext uri="{FF2B5EF4-FFF2-40B4-BE49-F238E27FC236}">
                <a16:creationId xmlns:a16="http://schemas.microsoft.com/office/drawing/2014/main" id="{0FEA9374-4250-48B0-8037-777EB183A5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56436" y="1970478"/>
            <a:ext cx="2079128" cy="2071248"/>
          </a:xfrm>
          <a:prstGeom prst="rect">
            <a:avLst/>
          </a:prstGeom>
        </p:spPr>
      </p:pic>
      <p:pic>
        <p:nvPicPr>
          <p:cNvPr id="5" name="Graphic 8">
            <a:extLst>
              <a:ext uri="{FF2B5EF4-FFF2-40B4-BE49-F238E27FC236}">
                <a16:creationId xmlns:a16="http://schemas.microsoft.com/office/drawing/2014/main" id="{5FD12C5A-DFAC-5643-95C8-4598C3D1BE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6436" y="1970478"/>
            <a:ext cx="2079128" cy="2071248"/>
          </a:xfrm>
          <a:prstGeom prst="rect">
            <a:avLst/>
          </a:prstGeom>
        </p:spPr>
      </p:pic>
    </p:spTree>
    <p:extLst>
      <p:ext uri="{BB962C8B-B14F-4D97-AF65-F5344CB8AC3E}">
        <p14:creationId xmlns:p14="http://schemas.microsoft.com/office/powerpoint/2010/main" val="36688408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2C57D-89C3-4A29-9FAC-D57E050C4E8A}"/>
              </a:ext>
            </a:extLst>
          </p:cNvPr>
          <p:cNvSpPr>
            <a:spLocks noGrp="1"/>
          </p:cNvSpPr>
          <p:nvPr>
            <p:ph type="title"/>
          </p:nvPr>
        </p:nvSpPr>
        <p:spPr/>
        <p:txBody>
          <a:bodyPr/>
          <a:lstStyle/>
          <a:p>
            <a:r>
              <a:rPr lang="nb-NO"/>
              <a:t>Klikk for å redigere tittelstil</a:t>
            </a:r>
          </a:p>
        </p:txBody>
      </p:sp>
      <p:sp>
        <p:nvSpPr>
          <p:cNvPr id="3" name="Content Placeholder 2">
            <a:extLst>
              <a:ext uri="{FF2B5EF4-FFF2-40B4-BE49-F238E27FC236}">
                <a16:creationId xmlns:a16="http://schemas.microsoft.com/office/drawing/2014/main" id="{984C1C60-F32B-458C-8D76-8404808FA125}"/>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Footer Placeholder 4">
            <a:extLst>
              <a:ext uri="{FF2B5EF4-FFF2-40B4-BE49-F238E27FC236}">
                <a16:creationId xmlns:a16="http://schemas.microsoft.com/office/drawing/2014/main" id="{4490D45F-9660-44FB-9800-21378CC2D8E7}"/>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C4866006-449C-4707-9B48-0A6F2D178F05}"/>
              </a:ext>
            </a:extLst>
          </p:cNvPr>
          <p:cNvSpPr>
            <a:spLocks noGrp="1"/>
          </p:cNvSpPr>
          <p:nvPr>
            <p:ph type="sldNum" sz="quarter" idx="12"/>
          </p:nvPr>
        </p:nvSpPr>
        <p:spPr/>
        <p:txBody>
          <a:bodyPr/>
          <a:lstStyle/>
          <a:p>
            <a:fld id="{A0A7DA24-C350-4A0D-B2A0-E405AFDB38ED}" type="slidenum">
              <a:rPr lang="nb-NO" smtClean="0"/>
              <a:t>‹#›</a:t>
            </a:fld>
            <a:endParaRPr lang="nb-NO"/>
          </a:p>
        </p:txBody>
      </p:sp>
    </p:spTree>
    <p:extLst>
      <p:ext uri="{BB962C8B-B14F-4D97-AF65-F5344CB8AC3E}">
        <p14:creationId xmlns:p14="http://schemas.microsoft.com/office/powerpoint/2010/main" val="10040569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o innholdsdel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9" name="Content Placeholder 2">
            <a:extLst>
              <a:ext uri="{FF2B5EF4-FFF2-40B4-BE49-F238E27FC236}">
                <a16:creationId xmlns:a16="http://schemas.microsoft.com/office/drawing/2014/main" id="{8E7B87A9-C52F-4E50-8280-37EDFC04BD3A}"/>
              </a:ext>
            </a:extLst>
          </p:cNvPr>
          <p:cNvSpPr>
            <a:spLocks noGrp="1"/>
          </p:cNvSpPr>
          <p:nvPr>
            <p:ph idx="14"/>
          </p:nvPr>
        </p:nvSpPr>
        <p:spPr>
          <a:xfrm>
            <a:off x="782391"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 name="Content Placeholder 2">
            <a:extLst>
              <a:ext uri="{FF2B5EF4-FFF2-40B4-BE49-F238E27FC236}">
                <a16:creationId xmlns:a16="http://schemas.microsoft.com/office/drawing/2014/main" id="{6AEDECC1-8532-4F6B-BB9E-42099F5C5034}"/>
              </a:ext>
            </a:extLst>
          </p:cNvPr>
          <p:cNvSpPr>
            <a:spLocks noGrp="1"/>
          </p:cNvSpPr>
          <p:nvPr>
            <p:ph idx="15"/>
          </p:nvPr>
        </p:nvSpPr>
        <p:spPr>
          <a:xfrm>
            <a:off x="6406697"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29042063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nnhold og bil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a:xfrm>
            <a:off x="782392" y="604768"/>
            <a:ext cx="5000102" cy="753961"/>
          </a:xfrm>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9" name="Content Placeholder 2">
            <a:extLst>
              <a:ext uri="{FF2B5EF4-FFF2-40B4-BE49-F238E27FC236}">
                <a16:creationId xmlns:a16="http://schemas.microsoft.com/office/drawing/2014/main" id="{8E7B87A9-C52F-4E50-8280-37EDFC04BD3A}"/>
              </a:ext>
            </a:extLst>
          </p:cNvPr>
          <p:cNvSpPr>
            <a:spLocks noGrp="1"/>
          </p:cNvSpPr>
          <p:nvPr>
            <p:ph idx="14"/>
          </p:nvPr>
        </p:nvSpPr>
        <p:spPr>
          <a:xfrm>
            <a:off x="782391"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6098425" y="787985"/>
            <a:ext cx="5308374" cy="5283643"/>
          </a:xfrm>
          <a:solidFill>
            <a:schemeClr val="tx2"/>
          </a:solidFill>
        </p:spPr>
        <p:txBody>
          <a:bodyPr/>
          <a:lstStyle/>
          <a:p>
            <a:r>
              <a:rPr lang="nb-NO"/>
              <a:t>Klikk på ikonet for å legge til et bilde</a:t>
            </a:r>
          </a:p>
        </p:txBody>
      </p:sp>
    </p:spTree>
    <p:extLst>
      <p:ext uri="{BB962C8B-B14F-4D97-AF65-F5344CB8AC3E}">
        <p14:creationId xmlns:p14="http://schemas.microsoft.com/office/powerpoint/2010/main" val="18166556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ilde og innh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a:xfrm>
            <a:off x="6401848" y="604768"/>
            <a:ext cx="5000102" cy="753961"/>
          </a:xfrm>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782391" y="787985"/>
            <a:ext cx="5308374" cy="5283643"/>
          </a:xfrm>
          <a:solidFill>
            <a:schemeClr val="tx2"/>
          </a:solidFill>
        </p:spPr>
        <p:txBody>
          <a:bodyPr/>
          <a:lstStyle/>
          <a:p>
            <a:r>
              <a:rPr lang="nb-NO"/>
              <a:t>Klikk på ikonet for å legge til et bilde</a:t>
            </a:r>
          </a:p>
        </p:txBody>
      </p:sp>
      <p:sp>
        <p:nvSpPr>
          <p:cNvPr id="10" name="Content Placeholder 2">
            <a:extLst>
              <a:ext uri="{FF2B5EF4-FFF2-40B4-BE49-F238E27FC236}">
                <a16:creationId xmlns:a16="http://schemas.microsoft.com/office/drawing/2014/main" id="{079CFA9A-898A-403A-8C4E-BBF2386B314E}"/>
              </a:ext>
            </a:extLst>
          </p:cNvPr>
          <p:cNvSpPr>
            <a:spLocks noGrp="1"/>
          </p:cNvSpPr>
          <p:nvPr>
            <p:ph idx="16"/>
          </p:nvPr>
        </p:nvSpPr>
        <p:spPr>
          <a:xfrm>
            <a:off x="6406697"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982815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728663"/>
            <a:ext cx="3779837" cy="1404937"/>
          </a:xfrm>
        </p:spPr>
        <p:txBody>
          <a:bodyPr anchor="t"/>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endParaRPr lang="nb-NO" dirty="0"/>
          </a:p>
        </p:txBody>
      </p:sp>
      <p:pic>
        <p:nvPicPr>
          <p:cNvPr id="6" name="Bilde 5">
            <a:extLst>
              <a:ext uri="{FF2B5EF4-FFF2-40B4-BE49-F238E27FC236}">
                <a16:creationId xmlns:a16="http://schemas.microsoft.com/office/drawing/2014/main" id="{DF666ACA-C07E-DC81-56AA-0D307731B623}"/>
              </a:ext>
            </a:extLst>
          </p:cNvPr>
          <p:cNvPicPr>
            <a:picLocks noChangeAspect="1"/>
          </p:cNvPicPr>
          <p:nvPr userDrawn="1"/>
        </p:nvPicPr>
        <p:blipFill>
          <a:blip r:embed="rId2"/>
          <a:stretch>
            <a:fillRect/>
          </a:stretch>
        </p:blipFill>
        <p:spPr>
          <a:xfrm>
            <a:off x="10744199" y="75136"/>
            <a:ext cx="1396997" cy="1396997"/>
          </a:xfrm>
          <a:prstGeom prst="rect">
            <a:avLst/>
          </a:prstGeom>
        </p:spPr>
      </p:pic>
      <p:pic>
        <p:nvPicPr>
          <p:cNvPr id="7" name="Bilde 6">
            <a:extLst>
              <a:ext uri="{FF2B5EF4-FFF2-40B4-BE49-F238E27FC236}">
                <a16:creationId xmlns:a16="http://schemas.microsoft.com/office/drawing/2014/main" id="{565866C4-E956-A4A9-1FE7-8540FBB0D7C6}"/>
              </a:ext>
            </a:extLst>
          </p:cNvPr>
          <p:cNvPicPr>
            <a:picLocks noChangeAspect="1"/>
          </p:cNvPicPr>
          <p:nvPr userDrawn="1"/>
        </p:nvPicPr>
        <p:blipFill>
          <a:blip r:embed="rId3"/>
          <a:stretch>
            <a:fillRect/>
          </a:stretch>
        </p:blipFill>
        <p:spPr>
          <a:xfrm>
            <a:off x="10273892" y="3866776"/>
            <a:ext cx="2017074" cy="2990827"/>
          </a:xfrm>
          <a:prstGeom prst="rect">
            <a:avLst/>
          </a:prstGeom>
        </p:spPr>
      </p:pic>
    </p:spTree>
    <p:extLst>
      <p:ext uri="{BB962C8B-B14F-4D97-AF65-F5344CB8AC3E}">
        <p14:creationId xmlns:p14="http://schemas.microsoft.com/office/powerpoint/2010/main" val="1879327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Stort bild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782391" y="787985"/>
            <a:ext cx="10624407" cy="5283643"/>
          </a:xfrm>
          <a:solidFill>
            <a:schemeClr val="tx2"/>
          </a:solidFill>
        </p:spPr>
        <p:txBody>
          <a:bodyPr/>
          <a:lstStyle/>
          <a:p>
            <a:r>
              <a:rPr lang="nb-NO"/>
              <a:t>Klikk på ikonet for å legge til et bilde</a:t>
            </a:r>
          </a:p>
        </p:txBody>
      </p:sp>
      <p:sp>
        <p:nvSpPr>
          <p:cNvPr id="3" name="Title 2">
            <a:extLst>
              <a:ext uri="{FF2B5EF4-FFF2-40B4-BE49-F238E27FC236}">
                <a16:creationId xmlns:a16="http://schemas.microsoft.com/office/drawing/2014/main" id="{3C281B0C-23BE-44DC-96C0-A80B978CC21E}"/>
              </a:ext>
            </a:extLst>
          </p:cNvPr>
          <p:cNvSpPr>
            <a:spLocks noGrp="1"/>
          </p:cNvSpPr>
          <p:nvPr>
            <p:ph type="title" hasCustomPrompt="1"/>
          </p:nvPr>
        </p:nvSpPr>
        <p:spPr>
          <a:xfrm>
            <a:off x="1230586" y="2444355"/>
            <a:ext cx="9730829" cy="1969292"/>
          </a:xfrm>
        </p:spPr>
        <p:txBody>
          <a:bodyPr anchor="ctr">
            <a:normAutofit/>
          </a:bodyPr>
          <a:lstStyle>
            <a:lvl1pPr algn="ctr">
              <a:defRPr sz="3800">
                <a:solidFill>
                  <a:schemeClr val="bg1"/>
                </a:solidFill>
              </a:defRPr>
            </a:lvl1pPr>
          </a:lstStyle>
          <a:p>
            <a:r>
              <a:rPr lang="en-US" err="1"/>
              <a:t>Bildetekst</a:t>
            </a:r>
            <a:endParaRPr lang="nb-NO"/>
          </a:p>
        </p:txBody>
      </p:sp>
    </p:spTree>
    <p:extLst>
      <p:ext uri="{BB962C8B-B14F-4D97-AF65-F5344CB8AC3E}">
        <p14:creationId xmlns:p14="http://schemas.microsoft.com/office/powerpoint/2010/main" val="7045755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59E01-2A51-4810-AF8E-557E6763F2D2}"/>
              </a:ext>
            </a:extLst>
          </p:cNvPr>
          <p:cNvSpPr>
            <a:spLocks noGrp="1"/>
          </p:cNvSpPr>
          <p:nvPr>
            <p:ph type="title"/>
          </p:nvPr>
        </p:nvSpPr>
        <p:spPr/>
        <p:txBody>
          <a:bodyPr/>
          <a:lstStyle/>
          <a:p>
            <a:r>
              <a:rPr lang="nb-NO"/>
              <a:t>Klikk for å redigere tittelstil</a:t>
            </a:r>
          </a:p>
        </p:txBody>
      </p:sp>
      <p:sp>
        <p:nvSpPr>
          <p:cNvPr id="4" name="Footer Placeholder 3">
            <a:extLst>
              <a:ext uri="{FF2B5EF4-FFF2-40B4-BE49-F238E27FC236}">
                <a16:creationId xmlns:a16="http://schemas.microsoft.com/office/drawing/2014/main" id="{2B9FF638-620E-4807-8F19-8B46943EF895}"/>
              </a:ext>
            </a:extLst>
          </p:cNvPr>
          <p:cNvSpPr>
            <a:spLocks noGrp="1"/>
          </p:cNvSpPr>
          <p:nvPr>
            <p:ph type="ftr" sz="quarter" idx="11"/>
          </p:nvPr>
        </p:nvSpPr>
        <p:spPr/>
        <p:txBody>
          <a:bodyPr/>
          <a:lstStyle/>
          <a:p>
            <a:endParaRPr lang="nb-NO"/>
          </a:p>
        </p:txBody>
      </p:sp>
      <p:sp>
        <p:nvSpPr>
          <p:cNvPr id="5" name="Slide Number Placeholder 4">
            <a:extLst>
              <a:ext uri="{FF2B5EF4-FFF2-40B4-BE49-F238E27FC236}">
                <a16:creationId xmlns:a16="http://schemas.microsoft.com/office/drawing/2014/main" id="{E2207DF5-4B48-4281-83B3-395CFF93633B}"/>
              </a:ext>
            </a:extLst>
          </p:cNvPr>
          <p:cNvSpPr>
            <a:spLocks noGrp="1"/>
          </p:cNvSpPr>
          <p:nvPr>
            <p:ph type="sldNum" sz="quarter" idx="12"/>
          </p:nvPr>
        </p:nvSpPr>
        <p:spPr/>
        <p:txBody>
          <a:bodyPr/>
          <a:lstStyle/>
          <a:p>
            <a:fld id="{A0A7DA24-C350-4A0D-B2A0-E405AFDB38ED}" type="slidenum">
              <a:rPr lang="nb-NO" smtClean="0"/>
              <a:t>‹#›</a:t>
            </a:fld>
            <a:endParaRPr lang="nb-NO"/>
          </a:p>
        </p:txBody>
      </p:sp>
    </p:spTree>
    <p:extLst>
      <p:ext uri="{BB962C8B-B14F-4D97-AF65-F5344CB8AC3E}">
        <p14:creationId xmlns:p14="http://schemas.microsoft.com/office/powerpoint/2010/main" val="124992907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5ED3B7B-5C5D-4572-A02D-14016D425A2E}"/>
              </a:ext>
            </a:extLst>
          </p:cNvPr>
          <p:cNvSpPr>
            <a:spLocks noGrp="1"/>
          </p:cNvSpPr>
          <p:nvPr>
            <p:ph type="ftr" sz="quarter" idx="11"/>
          </p:nvPr>
        </p:nvSpPr>
        <p:spPr/>
        <p:txBody>
          <a:bodyPr/>
          <a:lstStyle/>
          <a:p>
            <a:endParaRPr lang="nb-NO"/>
          </a:p>
        </p:txBody>
      </p:sp>
      <p:sp>
        <p:nvSpPr>
          <p:cNvPr id="4" name="Slide Number Placeholder 3">
            <a:extLst>
              <a:ext uri="{FF2B5EF4-FFF2-40B4-BE49-F238E27FC236}">
                <a16:creationId xmlns:a16="http://schemas.microsoft.com/office/drawing/2014/main" id="{FAE0CAFD-0D1C-4921-A633-A3E8FE7CAD7C}"/>
              </a:ext>
            </a:extLst>
          </p:cNvPr>
          <p:cNvSpPr>
            <a:spLocks noGrp="1"/>
          </p:cNvSpPr>
          <p:nvPr>
            <p:ph type="sldNum" sz="quarter" idx="12"/>
          </p:nvPr>
        </p:nvSpPr>
        <p:spPr/>
        <p:txBody>
          <a:bodyPr/>
          <a:lstStyle/>
          <a:p>
            <a:fld id="{A0A7DA24-C350-4A0D-B2A0-E405AFDB38ED}" type="slidenum">
              <a:rPr lang="nb-NO" smtClean="0"/>
              <a:t>‹#›</a:t>
            </a:fld>
            <a:endParaRPr lang="nb-NO"/>
          </a:p>
        </p:txBody>
      </p:sp>
    </p:spTree>
    <p:extLst>
      <p:ext uri="{BB962C8B-B14F-4D97-AF65-F5344CB8AC3E}">
        <p14:creationId xmlns:p14="http://schemas.microsoft.com/office/powerpoint/2010/main" val="32713641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o innholdsdel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9" name="Content Placeholder 2">
            <a:extLst>
              <a:ext uri="{FF2B5EF4-FFF2-40B4-BE49-F238E27FC236}">
                <a16:creationId xmlns:a16="http://schemas.microsoft.com/office/drawing/2014/main" id="{8E7B87A9-C52F-4E50-8280-37EDFC04BD3A}"/>
              </a:ext>
            </a:extLst>
          </p:cNvPr>
          <p:cNvSpPr>
            <a:spLocks noGrp="1"/>
          </p:cNvSpPr>
          <p:nvPr>
            <p:ph idx="14"/>
          </p:nvPr>
        </p:nvSpPr>
        <p:spPr>
          <a:xfrm>
            <a:off x="782391"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 name="Content Placeholder 2">
            <a:extLst>
              <a:ext uri="{FF2B5EF4-FFF2-40B4-BE49-F238E27FC236}">
                <a16:creationId xmlns:a16="http://schemas.microsoft.com/office/drawing/2014/main" id="{6AEDECC1-8532-4F6B-BB9E-42099F5C5034}"/>
              </a:ext>
            </a:extLst>
          </p:cNvPr>
          <p:cNvSpPr>
            <a:spLocks noGrp="1"/>
          </p:cNvSpPr>
          <p:nvPr>
            <p:ph idx="15"/>
          </p:nvPr>
        </p:nvSpPr>
        <p:spPr>
          <a:xfrm>
            <a:off x="6406697"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1194999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Innhold og bil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a:xfrm>
            <a:off x="782392" y="604768"/>
            <a:ext cx="5000102" cy="753961"/>
          </a:xfrm>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9" name="Content Placeholder 2">
            <a:extLst>
              <a:ext uri="{FF2B5EF4-FFF2-40B4-BE49-F238E27FC236}">
                <a16:creationId xmlns:a16="http://schemas.microsoft.com/office/drawing/2014/main" id="{8E7B87A9-C52F-4E50-8280-37EDFC04BD3A}"/>
              </a:ext>
            </a:extLst>
          </p:cNvPr>
          <p:cNvSpPr>
            <a:spLocks noGrp="1"/>
          </p:cNvSpPr>
          <p:nvPr>
            <p:ph idx="14"/>
          </p:nvPr>
        </p:nvSpPr>
        <p:spPr>
          <a:xfrm>
            <a:off x="782391"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6098425" y="787985"/>
            <a:ext cx="5308374" cy="5283643"/>
          </a:xfrm>
          <a:solidFill>
            <a:schemeClr val="tx2"/>
          </a:solidFill>
        </p:spPr>
        <p:txBody>
          <a:bodyPr/>
          <a:lstStyle/>
          <a:p>
            <a:r>
              <a:rPr lang="nb-NO"/>
              <a:t>Klikk på ikonet for å legge til et bilde</a:t>
            </a:r>
          </a:p>
        </p:txBody>
      </p:sp>
    </p:spTree>
    <p:extLst>
      <p:ext uri="{BB962C8B-B14F-4D97-AF65-F5344CB8AC3E}">
        <p14:creationId xmlns:p14="http://schemas.microsoft.com/office/powerpoint/2010/main" val="22482855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Bilde og innh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0BD2-6167-4476-8665-68A32952135D}"/>
              </a:ext>
            </a:extLst>
          </p:cNvPr>
          <p:cNvSpPr>
            <a:spLocks noGrp="1"/>
          </p:cNvSpPr>
          <p:nvPr>
            <p:ph type="title"/>
          </p:nvPr>
        </p:nvSpPr>
        <p:spPr>
          <a:xfrm>
            <a:off x="6401848" y="604768"/>
            <a:ext cx="5000102" cy="753961"/>
          </a:xfrm>
        </p:spPr>
        <p:txBody>
          <a:bodyPr/>
          <a:lstStyle/>
          <a:p>
            <a:r>
              <a:rPr lang="nb-NO"/>
              <a:t>Klikk for å redigere tittelstil</a:t>
            </a:r>
          </a:p>
        </p:txBody>
      </p:sp>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782391" y="787985"/>
            <a:ext cx="5308374" cy="5283643"/>
          </a:xfrm>
          <a:solidFill>
            <a:schemeClr val="tx2"/>
          </a:solidFill>
        </p:spPr>
        <p:txBody>
          <a:bodyPr/>
          <a:lstStyle/>
          <a:p>
            <a:r>
              <a:rPr lang="nb-NO"/>
              <a:t>Klikk på ikonet for å legge til et bilde</a:t>
            </a:r>
          </a:p>
        </p:txBody>
      </p:sp>
      <p:sp>
        <p:nvSpPr>
          <p:cNvPr id="10" name="Content Placeholder 2">
            <a:extLst>
              <a:ext uri="{FF2B5EF4-FFF2-40B4-BE49-F238E27FC236}">
                <a16:creationId xmlns:a16="http://schemas.microsoft.com/office/drawing/2014/main" id="{079CFA9A-898A-403A-8C4E-BBF2386B314E}"/>
              </a:ext>
            </a:extLst>
          </p:cNvPr>
          <p:cNvSpPr>
            <a:spLocks noGrp="1"/>
          </p:cNvSpPr>
          <p:nvPr>
            <p:ph idx="16"/>
          </p:nvPr>
        </p:nvSpPr>
        <p:spPr>
          <a:xfrm>
            <a:off x="6406697" y="1562145"/>
            <a:ext cx="5000102" cy="450948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8091457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Stort bild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63F62EC-EA57-47AD-A847-D47A56519DB1}"/>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6D579FF-EEDA-473C-882A-D28F97AB8BCF}"/>
              </a:ext>
            </a:extLst>
          </p:cNvPr>
          <p:cNvSpPr>
            <a:spLocks noGrp="1"/>
          </p:cNvSpPr>
          <p:nvPr>
            <p:ph type="sldNum" sz="quarter" idx="12"/>
          </p:nvPr>
        </p:nvSpPr>
        <p:spPr/>
        <p:txBody>
          <a:bodyPr/>
          <a:lstStyle/>
          <a:p>
            <a:fld id="{A0A7DA24-C350-4A0D-B2A0-E405AFDB38ED}" type="slidenum">
              <a:rPr lang="nb-NO" smtClean="0"/>
              <a:t>‹#›</a:t>
            </a:fld>
            <a:endParaRPr lang="nb-NO"/>
          </a:p>
        </p:txBody>
      </p:sp>
      <p:sp>
        <p:nvSpPr>
          <p:cNvPr id="11" name="Picture Placeholder 10">
            <a:extLst>
              <a:ext uri="{FF2B5EF4-FFF2-40B4-BE49-F238E27FC236}">
                <a16:creationId xmlns:a16="http://schemas.microsoft.com/office/drawing/2014/main" id="{D2770AC6-1A1D-4B5F-AA60-90BBE203A95E}"/>
              </a:ext>
            </a:extLst>
          </p:cNvPr>
          <p:cNvSpPr>
            <a:spLocks noGrp="1"/>
          </p:cNvSpPr>
          <p:nvPr>
            <p:ph type="pic" sz="quarter" idx="15"/>
          </p:nvPr>
        </p:nvSpPr>
        <p:spPr>
          <a:xfrm>
            <a:off x="782391" y="787985"/>
            <a:ext cx="10624407" cy="5283643"/>
          </a:xfrm>
          <a:solidFill>
            <a:schemeClr val="tx2"/>
          </a:solidFill>
        </p:spPr>
        <p:txBody>
          <a:bodyPr/>
          <a:lstStyle/>
          <a:p>
            <a:r>
              <a:rPr lang="nb-NO"/>
              <a:t>Klikk på ikonet for å legge til et bilde</a:t>
            </a:r>
          </a:p>
        </p:txBody>
      </p:sp>
      <p:sp>
        <p:nvSpPr>
          <p:cNvPr id="3" name="Title 2">
            <a:extLst>
              <a:ext uri="{FF2B5EF4-FFF2-40B4-BE49-F238E27FC236}">
                <a16:creationId xmlns:a16="http://schemas.microsoft.com/office/drawing/2014/main" id="{3C281B0C-23BE-44DC-96C0-A80B978CC21E}"/>
              </a:ext>
            </a:extLst>
          </p:cNvPr>
          <p:cNvSpPr>
            <a:spLocks noGrp="1"/>
          </p:cNvSpPr>
          <p:nvPr>
            <p:ph type="title" hasCustomPrompt="1"/>
          </p:nvPr>
        </p:nvSpPr>
        <p:spPr>
          <a:xfrm>
            <a:off x="1230586" y="2444355"/>
            <a:ext cx="9730829" cy="1969292"/>
          </a:xfrm>
        </p:spPr>
        <p:txBody>
          <a:bodyPr anchor="ctr">
            <a:normAutofit/>
          </a:bodyPr>
          <a:lstStyle>
            <a:lvl1pPr algn="ctr">
              <a:defRPr sz="3800">
                <a:solidFill>
                  <a:schemeClr val="bg1"/>
                </a:solidFill>
              </a:defRPr>
            </a:lvl1pPr>
          </a:lstStyle>
          <a:p>
            <a:r>
              <a:rPr lang="en-US" err="1"/>
              <a:t>Bildetekst</a:t>
            </a:r>
            <a:endParaRPr lang="nb-NO"/>
          </a:p>
        </p:txBody>
      </p:sp>
    </p:spTree>
    <p:extLst>
      <p:ext uri="{BB962C8B-B14F-4D97-AF65-F5344CB8AC3E}">
        <p14:creationId xmlns:p14="http://schemas.microsoft.com/office/powerpoint/2010/main" val="3992908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sp>
        <p:nvSpPr>
          <p:cNvPr id="3" name="Plassholder for dato 2">
            <a:extLst>
              <a:ext uri="{FF2B5EF4-FFF2-40B4-BE49-F238E27FC236}">
                <a16:creationId xmlns:a16="http://schemas.microsoft.com/office/drawing/2014/main" id="{8C7F866A-624C-7A4A-B58A-EA440FE2A4C6}"/>
              </a:ext>
            </a:extLst>
          </p:cNvPr>
          <p:cNvSpPr>
            <a:spLocks noGrp="1"/>
          </p:cNvSpPr>
          <p:nvPr>
            <p:ph type="dt" sz="half" idx="10"/>
          </p:nvPr>
        </p:nvSpPr>
        <p:spPr/>
        <p:txBody>
          <a:bodyPr/>
          <a:lstStyle/>
          <a:p>
            <a:fld id="{D1009476-28A5-9B42-B318-BA85BEC2BF55}" type="datetime1">
              <a:rPr lang="nb-NO" smtClean="0"/>
              <a:t>29.08.2023</a:t>
            </a:fld>
            <a:endParaRPr lang="nb-NO" dirty="0"/>
          </a:p>
        </p:txBody>
      </p:sp>
      <p:sp>
        <p:nvSpPr>
          <p:cNvPr id="4" name="Plassholder for bunntekst 3">
            <a:extLst>
              <a:ext uri="{FF2B5EF4-FFF2-40B4-BE49-F238E27FC236}">
                <a16:creationId xmlns:a16="http://schemas.microsoft.com/office/drawing/2014/main" id="{FE72052E-4562-A443-BC25-3303C77BFA07}"/>
              </a:ext>
            </a:extLst>
          </p:cNvPr>
          <p:cNvSpPr>
            <a:spLocks noGrp="1"/>
          </p:cNvSpPr>
          <p:nvPr>
            <p:ph type="ftr" sz="quarter" idx="11"/>
          </p:nvPr>
        </p:nvSpPr>
        <p:spPr/>
        <p:txBody>
          <a:bodyPr/>
          <a:lstStyle/>
          <a:p>
            <a:endParaRPr lang="nb-NO" dirty="0"/>
          </a:p>
        </p:txBody>
      </p:sp>
      <p:pic>
        <p:nvPicPr>
          <p:cNvPr id="5" name="Bilde 4">
            <a:extLst>
              <a:ext uri="{FF2B5EF4-FFF2-40B4-BE49-F238E27FC236}">
                <a16:creationId xmlns:a16="http://schemas.microsoft.com/office/drawing/2014/main" id="{5E70C65D-7B98-CC5E-74D7-7570B27291F0}"/>
              </a:ext>
            </a:extLst>
          </p:cNvPr>
          <p:cNvPicPr>
            <a:picLocks noChangeAspect="1"/>
          </p:cNvPicPr>
          <p:nvPr userDrawn="1"/>
        </p:nvPicPr>
        <p:blipFill>
          <a:blip r:embed="rId2"/>
          <a:stretch>
            <a:fillRect/>
          </a:stretch>
        </p:blipFill>
        <p:spPr>
          <a:xfrm>
            <a:off x="10795003" y="-25399"/>
            <a:ext cx="1396997" cy="1396997"/>
          </a:xfrm>
          <a:prstGeom prst="rect">
            <a:avLst/>
          </a:prstGeom>
        </p:spPr>
      </p:pic>
      <p:pic>
        <p:nvPicPr>
          <p:cNvPr id="8" name="Bilde 7">
            <a:extLst>
              <a:ext uri="{FF2B5EF4-FFF2-40B4-BE49-F238E27FC236}">
                <a16:creationId xmlns:a16="http://schemas.microsoft.com/office/drawing/2014/main" id="{975BC171-3AA8-2BF9-2DEF-0F70C9C483FF}"/>
              </a:ext>
            </a:extLst>
          </p:cNvPr>
          <p:cNvPicPr>
            <a:picLocks noChangeAspect="1"/>
          </p:cNvPicPr>
          <p:nvPr userDrawn="1"/>
        </p:nvPicPr>
        <p:blipFill>
          <a:blip r:embed="rId3"/>
          <a:stretch>
            <a:fillRect/>
          </a:stretch>
        </p:blipFill>
        <p:spPr>
          <a:xfrm>
            <a:off x="10453190" y="3851728"/>
            <a:ext cx="2027490" cy="3006271"/>
          </a:xfrm>
          <a:prstGeom prst="rect">
            <a:avLst/>
          </a:prstGeom>
        </p:spPr>
      </p:pic>
    </p:spTree>
    <p:extLst>
      <p:ext uri="{BB962C8B-B14F-4D97-AF65-F5344CB8AC3E}">
        <p14:creationId xmlns:p14="http://schemas.microsoft.com/office/powerpoint/2010/main" val="2251283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Isa">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pic>
        <p:nvPicPr>
          <p:cNvPr id="2" name="Bilde 1">
            <a:extLst>
              <a:ext uri="{FF2B5EF4-FFF2-40B4-BE49-F238E27FC236}">
                <a16:creationId xmlns:a16="http://schemas.microsoft.com/office/drawing/2014/main" id="{AC5A2252-E7E3-69BF-1D71-9517628B9F6E}"/>
              </a:ext>
            </a:extLst>
          </p:cNvPr>
          <p:cNvPicPr>
            <a:picLocks noChangeAspect="1"/>
          </p:cNvPicPr>
          <p:nvPr userDrawn="1"/>
        </p:nvPicPr>
        <p:blipFill>
          <a:blip r:embed="rId2"/>
          <a:stretch>
            <a:fillRect/>
          </a:stretch>
        </p:blipFill>
        <p:spPr>
          <a:xfrm>
            <a:off x="10657235" y="62732"/>
            <a:ext cx="1396997" cy="1396997"/>
          </a:xfrm>
          <a:prstGeom prst="rect">
            <a:avLst/>
          </a:prstGeom>
        </p:spPr>
      </p:pic>
      <p:pic>
        <p:nvPicPr>
          <p:cNvPr id="6" name="Bilde 5">
            <a:extLst>
              <a:ext uri="{FF2B5EF4-FFF2-40B4-BE49-F238E27FC236}">
                <a16:creationId xmlns:a16="http://schemas.microsoft.com/office/drawing/2014/main" id="{CD067E04-FA2D-856A-B89F-B2C1D4F32C05}"/>
              </a:ext>
            </a:extLst>
          </p:cNvPr>
          <p:cNvPicPr>
            <a:picLocks noChangeAspect="1"/>
          </p:cNvPicPr>
          <p:nvPr userDrawn="1"/>
        </p:nvPicPr>
        <p:blipFill>
          <a:blip r:embed="rId3"/>
          <a:stretch>
            <a:fillRect/>
          </a:stretch>
        </p:blipFill>
        <p:spPr>
          <a:xfrm>
            <a:off x="10333675" y="3690000"/>
            <a:ext cx="2136565" cy="3168000"/>
          </a:xfrm>
          <a:prstGeom prst="rect">
            <a:avLst/>
          </a:prstGeom>
        </p:spPr>
      </p:pic>
    </p:spTree>
    <p:extLst>
      <p:ext uri="{BB962C8B-B14F-4D97-AF65-F5344CB8AC3E}">
        <p14:creationId xmlns:p14="http://schemas.microsoft.com/office/powerpoint/2010/main" val="816478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endParaRPr lang="nb-NO" dirty="0"/>
          </a:p>
        </p:txBody>
      </p:sp>
      <p:pic>
        <p:nvPicPr>
          <p:cNvPr id="2" name="Bilde 1">
            <a:extLst>
              <a:ext uri="{FF2B5EF4-FFF2-40B4-BE49-F238E27FC236}">
                <a16:creationId xmlns:a16="http://schemas.microsoft.com/office/drawing/2014/main" id="{938F913B-615A-9CC4-AC03-17EE78B17D74}"/>
              </a:ext>
            </a:extLst>
          </p:cNvPr>
          <p:cNvPicPr>
            <a:picLocks noChangeAspect="1"/>
          </p:cNvPicPr>
          <p:nvPr userDrawn="1"/>
        </p:nvPicPr>
        <p:blipFill>
          <a:blip r:embed="rId2"/>
          <a:stretch>
            <a:fillRect/>
          </a:stretch>
        </p:blipFill>
        <p:spPr>
          <a:xfrm>
            <a:off x="10786782" y="5412909"/>
            <a:ext cx="1396997" cy="1396997"/>
          </a:xfrm>
          <a:prstGeom prst="rect">
            <a:avLst/>
          </a:prstGeom>
        </p:spPr>
      </p:pic>
    </p:spTree>
    <p:extLst>
      <p:ext uri="{BB962C8B-B14F-4D97-AF65-F5344CB8AC3E}">
        <p14:creationId xmlns:p14="http://schemas.microsoft.com/office/powerpoint/2010/main" val="4205786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3.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theme" Target="../theme/theme4.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image" Target="../media/image17.svg"/><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image" Target="../media/image1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29.08.2023</a:t>
            </a:fld>
            <a:endParaRPr lang="nb-NO" dirty="0"/>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dirty="0"/>
          </a:p>
        </p:txBody>
      </p:sp>
    </p:spTree>
    <p:extLst>
      <p:ext uri="{BB962C8B-B14F-4D97-AF65-F5344CB8AC3E}">
        <p14:creationId xmlns:p14="http://schemas.microsoft.com/office/powerpoint/2010/main" val="1371918203"/>
      </p:ext>
    </p:extLst>
  </p:cSld>
  <p:clrMap bg1="lt1" tx1="dk1" bg2="lt2" tx2="dk2" accent1="accent1" accent2="accent2" accent3="accent3" accent4="accent4" accent5="accent5" accent6="accent6" hlink="hlink" folHlink="folHlink"/>
  <p:sldLayoutIdLst>
    <p:sldLayoutId id="2147483663" r:id="rId1"/>
    <p:sldLayoutId id="2147483660" r:id="rId2"/>
    <p:sldLayoutId id="2147483651" r:id="rId3"/>
    <p:sldLayoutId id="2147483665" r:id="rId4"/>
    <p:sldLayoutId id="2147483667" r:id="rId5"/>
    <p:sldLayoutId id="2147483650" r:id="rId6"/>
    <p:sldLayoutId id="2147483664" r:id="rId7"/>
    <p:sldLayoutId id="2147483762" r:id="rId8"/>
    <p:sldLayoutId id="2147483669" r:id="rId9"/>
    <p:sldLayoutId id="2147483763" r:id="rId10"/>
    <p:sldLayoutId id="2147483655" r:id="rId11"/>
    <p:sldLayoutId id="2147483666" r:id="rId12"/>
    <p:sldLayoutId id="2147483653" r:id="rId13"/>
    <p:sldLayoutId id="2147483736" r:id="rId14"/>
    <p:sldLayoutId id="2147483738" r:id="rId15"/>
    <p:sldLayoutId id="2147483742" r:id="rId16"/>
    <p:sldLayoutId id="2147483745" r:id="rId17"/>
    <p:sldLayoutId id="2147483750" r:id="rId18"/>
    <p:sldLayoutId id="2147483751" r:id="rId19"/>
    <p:sldLayoutId id="2147483752" r:id="rId20"/>
    <p:sldLayoutId id="2147483754" r:id="rId21"/>
    <p:sldLayoutId id="2147483755" r:id="rId22"/>
    <p:sldLayoutId id="2147483756" r:id="rId23"/>
    <p:sldLayoutId id="2147483758" r:id="rId24"/>
  </p:sldLayoutIdLst>
  <p:hf hdr="0" ftr="0" dt="0"/>
  <p:txStyles>
    <p:titleStyle>
      <a:lvl1pPr algn="l"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29.08.2023</a:t>
            </a:fld>
            <a:endParaRPr lang="nb-NO" dirty="0"/>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dirty="0"/>
          </a:p>
        </p:txBody>
      </p:sp>
    </p:spTree>
    <p:extLst>
      <p:ext uri="{BB962C8B-B14F-4D97-AF65-F5344CB8AC3E}">
        <p14:creationId xmlns:p14="http://schemas.microsoft.com/office/powerpoint/2010/main" val="3892807384"/>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04" r:id="rId4"/>
    <p:sldLayoutId id="2147483706" r:id="rId5"/>
    <p:sldLayoutId id="2147483707" r:id="rId6"/>
    <p:sldLayoutId id="2147483708" r:id="rId7"/>
    <p:sldLayoutId id="2147483709" r:id="rId8"/>
    <p:sldLayoutId id="2147483710" r:id="rId9"/>
    <p:sldLayoutId id="2147483712" r:id="rId10"/>
    <p:sldLayoutId id="2147483713" r:id="rId11"/>
    <p:sldLayoutId id="2147483714" r:id="rId12"/>
    <p:sldLayoutId id="2147483715" r:id="rId13"/>
    <p:sldLayoutId id="2147483716" r:id="rId14"/>
    <p:sldLayoutId id="2147483740" r:id="rId15"/>
    <p:sldLayoutId id="2147483741" r:id="rId16"/>
  </p:sldLayoutIdLst>
  <p:hf hdr="0" ftr="0" dt="0"/>
  <p:txStyles>
    <p:titleStyle>
      <a:lvl1pPr algn="l"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29.08.2023</a:t>
            </a:fld>
            <a:endParaRPr lang="nb-NO" dirty="0"/>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dirty="0"/>
          </a:p>
        </p:txBody>
      </p:sp>
    </p:spTree>
    <p:extLst>
      <p:ext uri="{BB962C8B-B14F-4D97-AF65-F5344CB8AC3E}">
        <p14:creationId xmlns:p14="http://schemas.microsoft.com/office/powerpoint/2010/main" val="2296127033"/>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5" r:id="rId5"/>
    <p:sldLayoutId id="2147483726" r:id="rId6"/>
    <p:sldLayoutId id="2147483727" r:id="rId7"/>
    <p:sldLayoutId id="2147483728" r:id="rId8"/>
    <p:sldLayoutId id="2147483730" r:id="rId9"/>
    <p:sldLayoutId id="2147483731" r:id="rId10"/>
    <p:sldLayoutId id="2147483732" r:id="rId11"/>
    <p:sldLayoutId id="2147483733" r:id="rId12"/>
    <p:sldLayoutId id="2147483734" r:id="rId13"/>
    <p:sldLayoutId id="2147483735" r:id="rId14"/>
  </p:sldLayoutIdLst>
  <p:hf hdr="0" ftr="0" dt="0"/>
  <p:txStyles>
    <p:titleStyle>
      <a:lvl1pPr algn="l" defTabSz="914400" rtl="0" eaLnBrk="1" latinLnBrk="0" hangingPunct="1">
        <a:lnSpc>
          <a:spcPct val="90000"/>
        </a:lnSpc>
        <a:spcBef>
          <a:spcPct val="0"/>
        </a:spcBef>
        <a:buNone/>
        <a:defRPr sz="4000" b="0" i="0" kern="1200">
          <a:solidFill>
            <a:schemeClr val="accent6"/>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309B06-F69F-4908-9730-F148A9D5C2B9}"/>
              </a:ext>
            </a:extLst>
          </p:cNvPr>
          <p:cNvSpPr>
            <a:spLocks noGrp="1"/>
          </p:cNvSpPr>
          <p:nvPr>
            <p:ph type="title"/>
          </p:nvPr>
        </p:nvSpPr>
        <p:spPr>
          <a:xfrm>
            <a:off x="782392" y="604768"/>
            <a:ext cx="10624407" cy="753961"/>
          </a:xfrm>
          <a:prstGeom prst="rect">
            <a:avLst/>
          </a:prstGeom>
        </p:spPr>
        <p:txBody>
          <a:bodyPr vert="horz" lIns="0" tIns="0" rIns="0" bIns="0" rtlCol="0" anchor="b">
            <a:normAutofit/>
          </a:bodyPr>
          <a:lstStyle/>
          <a:p>
            <a:r>
              <a:rPr lang="nb-NO"/>
              <a:t>Klikk for å redigere tittelstil</a:t>
            </a:r>
          </a:p>
        </p:txBody>
      </p:sp>
      <p:sp>
        <p:nvSpPr>
          <p:cNvPr id="3" name="Text Placeholder 2">
            <a:extLst>
              <a:ext uri="{FF2B5EF4-FFF2-40B4-BE49-F238E27FC236}">
                <a16:creationId xmlns:a16="http://schemas.microsoft.com/office/drawing/2014/main" id="{808FFB5B-585C-484C-9C4B-F05929E60A0E}"/>
              </a:ext>
            </a:extLst>
          </p:cNvPr>
          <p:cNvSpPr>
            <a:spLocks noGrp="1"/>
          </p:cNvSpPr>
          <p:nvPr>
            <p:ph type="body" idx="1"/>
          </p:nvPr>
        </p:nvSpPr>
        <p:spPr>
          <a:xfrm>
            <a:off x="782392" y="1562145"/>
            <a:ext cx="10624407" cy="4509483"/>
          </a:xfrm>
          <a:prstGeom prst="rect">
            <a:avLst/>
          </a:prstGeom>
        </p:spPr>
        <p:txBody>
          <a:bodyPr vert="horz" lIns="0" tIns="0" rIns="0" bIns="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Footer Placeholder 4">
            <a:extLst>
              <a:ext uri="{FF2B5EF4-FFF2-40B4-BE49-F238E27FC236}">
                <a16:creationId xmlns:a16="http://schemas.microsoft.com/office/drawing/2014/main" id="{EE26BCE6-58CA-4529-B393-226F375AA9E4}"/>
              </a:ext>
            </a:extLst>
          </p:cNvPr>
          <p:cNvSpPr>
            <a:spLocks noGrp="1"/>
          </p:cNvSpPr>
          <p:nvPr>
            <p:ph type="ftr" sz="quarter" idx="3"/>
          </p:nvPr>
        </p:nvSpPr>
        <p:spPr>
          <a:xfrm>
            <a:off x="782391" y="6525064"/>
            <a:ext cx="10624407" cy="235230"/>
          </a:xfrm>
          <a:prstGeom prst="rect">
            <a:avLst/>
          </a:prstGeom>
        </p:spPr>
        <p:txBody>
          <a:bodyPr vert="horz" lIns="0" tIns="0" rIns="0" bIns="0" rtlCol="0" anchor="b"/>
          <a:lstStyle>
            <a:lvl1pPr algn="ctr">
              <a:defRPr sz="900" cap="all" baseline="0">
                <a:solidFill>
                  <a:schemeClr val="accent1"/>
                </a:solidFill>
              </a:defRPr>
            </a:lvl1pPr>
          </a:lstStyle>
          <a:p>
            <a:endParaRPr lang="nb-NO"/>
          </a:p>
        </p:txBody>
      </p:sp>
      <p:sp>
        <p:nvSpPr>
          <p:cNvPr id="6" name="Slide Number Placeholder 5">
            <a:extLst>
              <a:ext uri="{FF2B5EF4-FFF2-40B4-BE49-F238E27FC236}">
                <a16:creationId xmlns:a16="http://schemas.microsoft.com/office/drawing/2014/main" id="{A0C74318-78C0-4F5E-AADB-411D3D223EB5}"/>
              </a:ext>
            </a:extLst>
          </p:cNvPr>
          <p:cNvSpPr>
            <a:spLocks noGrp="1"/>
          </p:cNvSpPr>
          <p:nvPr>
            <p:ph type="sldNum" sz="quarter" idx="4"/>
          </p:nvPr>
        </p:nvSpPr>
        <p:spPr>
          <a:xfrm>
            <a:off x="11406799" y="6525064"/>
            <a:ext cx="655392" cy="235230"/>
          </a:xfrm>
          <a:prstGeom prst="rect">
            <a:avLst/>
          </a:prstGeom>
        </p:spPr>
        <p:txBody>
          <a:bodyPr vert="horz" lIns="0" tIns="0" rIns="0" bIns="0" rtlCol="0" anchor="b"/>
          <a:lstStyle>
            <a:lvl1pPr algn="r">
              <a:defRPr sz="900">
                <a:solidFill>
                  <a:schemeClr val="accent1"/>
                </a:solidFill>
              </a:defRPr>
            </a:lvl1pPr>
          </a:lstStyle>
          <a:p>
            <a:fld id="{A0A7DA24-C350-4A0D-B2A0-E405AFDB38ED}" type="slidenum">
              <a:rPr lang="nb-NO" smtClean="0"/>
              <a:pPr/>
              <a:t>‹#›</a:t>
            </a:fld>
            <a:endParaRPr lang="nb-NO"/>
          </a:p>
        </p:txBody>
      </p:sp>
      <p:pic>
        <p:nvPicPr>
          <p:cNvPr id="9" name="Graphic 8">
            <a:extLst>
              <a:ext uri="{FF2B5EF4-FFF2-40B4-BE49-F238E27FC236}">
                <a16:creationId xmlns:a16="http://schemas.microsoft.com/office/drawing/2014/main" id="{059A616E-E150-45F5-AED3-E0F16E0B1A3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585464" y="129849"/>
            <a:ext cx="476727" cy="474920"/>
          </a:xfrm>
          <a:prstGeom prst="rect">
            <a:avLst/>
          </a:prstGeom>
        </p:spPr>
      </p:pic>
      <p:pic>
        <p:nvPicPr>
          <p:cNvPr id="7" name="Graphic 8">
            <a:extLst>
              <a:ext uri="{FF2B5EF4-FFF2-40B4-BE49-F238E27FC236}">
                <a16:creationId xmlns:a16="http://schemas.microsoft.com/office/drawing/2014/main" id="{3E497BC6-2521-2649-9F9E-E70F92008ACE}"/>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11585464" y="129849"/>
            <a:ext cx="476727" cy="474920"/>
          </a:xfrm>
          <a:prstGeom prst="rect">
            <a:avLst/>
          </a:prstGeom>
        </p:spPr>
      </p:pic>
    </p:spTree>
    <p:extLst>
      <p:ext uri="{BB962C8B-B14F-4D97-AF65-F5344CB8AC3E}">
        <p14:creationId xmlns:p14="http://schemas.microsoft.com/office/powerpoint/2010/main" val="29286607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52" r:id="rId9"/>
    <p:sldLayoutId id="2147483656" r:id="rId10"/>
    <p:sldLayoutId id="2147483657" r:id="rId11"/>
    <p:sldLayoutId id="2147483658" r:id="rId12"/>
  </p:sldLayoutIdLst>
  <p:hf sldNum="0" hdr="0" ftr="0" dt="0"/>
  <p:txStyles>
    <p:titleStyle>
      <a:lvl1pPr algn="l" defTabSz="1255270" rtl="0" eaLnBrk="1" latinLnBrk="0" hangingPunct="1">
        <a:lnSpc>
          <a:spcPct val="90000"/>
        </a:lnSpc>
        <a:spcBef>
          <a:spcPct val="0"/>
        </a:spcBef>
        <a:buNone/>
        <a:tabLst>
          <a:tab pos="9144000" algn="l"/>
        </a:tabLst>
        <a:defRPr sz="26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313818" indent="-313818" algn="l" defTabSz="1255270" rtl="0" eaLnBrk="1" latinLnBrk="0" hangingPunct="1">
        <a:lnSpc>
          <a:spcPct val="90000"/>
        </a:lnSpc>
        <a:spcBef>
          <a:spcPts val="1373"/>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941453"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569088"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196724"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824358"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451993"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6pPr>
      <a:lvl7pPr marL="4079628"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7pPr>
      <a:lvl8pPr marL="4707263"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8pPr>
      <a:lvl9pPr marL="5334898"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9pPr>
    </p:bodyStyle>
    <p:otherStyle>
      <a:defPPr>
        <a:defRPr lang="en-US"/>
      </a:defPPr>
      <a:lvl1pPr marL="0" algn="l" defTabSz="1255270" rtl="0" eaLnBrk="1" latinLnBrk="0" hangingPunct="1">
        <a:defRPr sz="2471" kern="1200">
          <a:solidFill>
            <a:schemeClr val="tx1"/>
          </a:solidFill>
          <a:latin typeface="+mn-lt"/>
          <a:ea typeface="+mn-ea"/>
          <a:cs typeface="+mn-cs"/>
        </a:defRPr>
      </a:lvl1pPr>
      <a:lvl2pPr marL="627635" algn="l" defTabSz="1255270" rtl="0" eaLnBrk="1" latinLnBrk="0" hangingPunct="1">
        <a:defRPr sz="2471" kern="1200">
          <a:solidFill>
            <a:schemeClr val="tx1"/>
          </a:solidFill>
          <a:latin typeface="+mn-lt"/>
          <a:ea typeface="+mn-ea"/>
          <a:cs typeface="+mn-cs"/>
        </a:defRPr>
      </a:lvl2pPr>
      <a:lvl3pPr marL="1255270" algn="l" defTabSz="1255270" rtl="0" eaLnBrk="1" latinLnBrk="0" hangingPunct="1">
        <a:defRPr sz="2471" kern="1200">
          <a:solidFill>
            <a:schemeClr val="tx1"/>
          </a:solidFill>
          <a:latin typeface="+mn-lt"/>
          <a:ea typeface="+mn-ea"/>
          <a:cs typeface="+mn-cs"/>
        </a:defRPr>
      </a:lvl3pPr>
      <a:lvl4pPr marL="1882905" algn="l" defTabSz="1255270" rtl="0" eaLnBrk="1" latinLnBrk="0" hangingPunct="1">
        <a:defRPr sz="2471" kern="1200">
          <a:solidFill>
            <a:schemeClr val="tx1"/>
          </a:solidFill>
          <a:latin typeface="+mn-lt"/>
          <a:ea typeface="+mn-ea"/>
          <a:cs typeface="+mn-cs"/>
        </a:defRPr>
      </a:lvl4pPr>
      <a:lvl5pPr marL="2510541" algn="l" defTabSz="1255270" rtl="0" eaLnBrk="1" latinLnBrk="0" hangingPunct="1">
        <a:defRPr sz="2471" kern="1200">
          <a:solidFill>
            <a:schemeClr val="tx1"/>
          </a:solidFill>
          <a:latin typeface="+mn-lt"/>
          <a:ea typeface="+mn-ea"/>
          <a:cs typeface="+mn-cs"/>
        </a:defRPr>
      </a:lvl5pPr>
      <a:lvl6pPr marL="3138175" algn="l" defTabSz="1255270" rtl="0" eaLnBrk="1" latinLnBrk="0" hangingPunct="1">
        <a:defRPr sz="2471" kern="1200">
          <a:solidFill>
            <a:schemeClr val="tx1"/>
          </a:solidFill>
          <a:latin typeface="+mn-lt"/>
          <a:ea typeface="+mn-ea"/>
          <a:cs typeface="+mn-cs"/>
        </a:defRPr>
      </a:lvl6pPr>
      <a:lvl7pPr marL="3765810" algn="l" defTabSz="1255270" rtl="0" eaLnBrk="1" latinLnBrk="0" hangingPunct="1">
        <a:defRPr sz="2471" kern="1200">
          <a:solidFill>
            <a:schemeClr val="tx1"/>
          </a:solidFill>
          <a:latin typeface="+mn-lt"/>
          <a:ea typeface="+mn-ea"/>
          <a:cs typeface="+mn-cs"/>
        </a:defRPr>
      </a:lvl7pPr>
      <a:lvl8pPr marL="4393445" algn="l" defTabSz="1255270" rtl="0" eaLnBrk="1" latinLnBrk="0" hangingPunct="1">
        <a:defRPr sz="2471" kern="1200">
          <a:solidFill>
            <a:schemeClr val="tx1"/>
          </a:solidFill>
          <a:latin typeface="+mn-lt"/>
          <a:ea typeface="+mn-ea"/>
          <a:cs typeface="+mn-cs"/>
        </a:defRPr>
      </a:lvl8pPr>
      <a:lvl9pPr marL="5021080" algn="l" defTabSz="1255270" rtl="0" eaLnBrk="1" latinLnBrk="0" hangingPunct="1">
        <a:defRPr sz="247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kommune.framtiden.no/" TargetMode="External"/><Relationship Id="rId2" Type="http://schemas.openxmlformats.org/officeDocument/2006/relationships/notesSlide" Target="../notesSlides/notesSlide13.xml"/><Relationship Id="rId1" Type="http://schemas.openxmlformats.org/officeDocument/2006/relationships/slideLayout" Target="../slideLayouts/slideLayout49.xml"/><Relationship Id="rId5" Type="http://schemas.openxmlformats.org/officeDocument/2006/relationships/image" Target="../media/image33.png"/><Relationship Id="rId4" Type="http://schemas.openxmlformats.org/officeDocument/2006/relationships/hyperlink" Target="https://naturkampen.sabima.no/"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30.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4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tel 4">
            <a:extLst>
              <a:ext uri="{FF2B5EF4-FFF2-40B4-BE49-F238E27FC236}">
                <a16:creationId xmlns:a16="http://schemas.microsoft.com/office/drawing/2014/main" id="{A4863B0C-F050-ED9C-C3CA-899CE1DC5499}"/>
              </a:ext>
            </a:extLst>
          </p:cNvPr>
          <p:cNvSpPr>
            <a:spLocks noGrp="1"/>
          </p:cNvSpPr>
          <p:nvPr>
            <p:ph type="title"/>
          </p:nvPr>
        </p:nvSpPr>
        <p:spPr>
          <a:xfrm>
            <a:off x="789033" y="3252046"/>
            <a:ext cx="10663379" cy="1295401"/>
          </a:xfrm>
        </p:spPr>
        <p:txBody>
          <a:bodyPr>
            <a:normAutofit/>
          </a:bodyPr>
          <a:lstStyle/>
          <a:p>
            <a:r>
              <a:rPr lang="nb-NO">
                <a:latin typeface="Roboto Medium"/>
                <a:ea typeface="Roboto Medium"/>
                <a:cs typeface="Roboto Medium"/>
              </a:rPr>
              <a:t>Lokalvalg </a:t>
            </a:r>
            <a:r>
              <a:rPr lang="nb-NO" dirty="0">
                <a:latin typeface="Roboto Medium"/>
                <a:ea typeface="Roboto Medium"/>
                <a:cs typeface="Roboto Medium"/>
              </a:rPr>
              <a:t>2023</a:t>
            </a:r>
          </a:p>
        </p:txBody>
      </p:sp>
      <p:sp>
        <p:nvSpPr>
          <p:cNvPr id="6" name="Plassholder for tekst 5">
            <a:extLst>
              <a:ext uri="{FF2B5EF4-FFF2-40B4-BE49-F238E27FC236}">
                <a16:creationId xmlns:a16="http://schemas.microsoft.com/office/drawing/2014/main" id="{09F73E27-4259-840C-7B74-D80F09CD398F}"/>
              </a:ext>
            </a:extLst>
          </p:cNvPr>
          <p:cNvSpPr>
            <a:spLocks noGrp="1"/>
          </p:cNvSpPr>
          <p:nvPr>
            <p:ph type="body" sz="quarter" idx="12"/>
          </p:nvPr>
        </p:nvSpPr>
        <p:spPr>
          <a:xfrm>
            <a:off x="2712070" y="5280003"/>
            <a:ext cx="6206573" cy="815931"/>
          </a:xfrm>
        </p:spPr>
        <p:txBody>
          <a:bodyPr>
            <a:normAutofit/>
          </a:bodyPr>
          <a:lstStyle/>
          <a:p>
            <a:r>
              <a:rPr lang="nb-NO" sz="2800" dirty="0"/>
              <a:t>@NTLNorge #mittNTL</a:t>
            </a:r>
          </a:p>
        </p:txBody>
      </p:sp>
    </p:spTree>
    <p:extLst>
      <p:ext uri="{BB962C8B-B14F-4D97-AF65-F5344CB8AC3E}">
        <p14:creationId xmlns:p14="http://schemas.microsoft.com/office/powerpoint/2010/main" val="389361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D69B85F-3551-291B-0916-B3C57CF71002}"/>
              </a:ext>
            </a:extLst>
          </p:cNvPr>
          <p:cNvSpPr>
            <a:spLocks noGrp="1"/>
          </p:cNvSpPr>
          <p:nvPr>
            <p:ph type="title"/>
          </p:nvPr>
        </p:nvSpPr>
        <p:spPr>
          <a:xfrm>
            <a:off x="-960" y="297773"/>
            <a:ext cx="7904193" cy="818646"/>
          </a:xfrm>
        </p:spPr>
        <p:txBody>
          <a:bodyPr/>
          <a:lstStyle/>
          <a:p>
            <a:r>
              <a:rPr lang="nb-NO" dirty="0">
                <a:latin typeface="Roboto Medium"/>
                <a:ea typeface="Roboto Medium"/>
                <a:cs typeface="Roboto Medium"/>
              </a:rPr>
              <a:t>LO-medlemmenes 10 på topp</a:t>
            </a:r>
          </a:p>
        </p:txBody>
      </p:sp>
      <p:pic>
        <p:nvPicPr>
          <p:cNvPr id="4" name="Bilde 3" descr="Et bilde som inneholder tekst&#10;&#10;Automatisk generert beskrivelse">
            <a:extLst>
              <a:ext uri="{FF2B5EF4-FFF2-40B4-BE49-F238E27FC236}">
                <a16:creationId xmlns:a16="http://schemas.microsoft.com/office/drawing/2014/main" id="{A0C001E4-82E7-5C62-25A6-A20537109A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40000">
            <a:off x="8513857" y="418834"/>
            <a:ext cx="3608717" cy="1811821"/>
          </a:xfrm>
          <a:prstGeom prst="rect">
            <a:avLst/>
          </a:prstGeom>
          <a:ln>
            <a:noFill/>
          </a:ln>
          <a:effectLst>
            <a:softEdge rad="112500"/>
          </a:effectLst>
        </p:spPr>
      </p:pic>
      <p:sp>
        <p:nvSpPr>
          <p:cNvPr id="5" name="Plassholder for innhold 2">
            <a:extLst>
              <a:ext uri="{FF2B5EF4-FFF2-40B4-BE49-F238E27FC236}">
                <a16:creationId xmlns:a16="http://schemas.microsoft.com/office/drawing/2014/main" id="{69E2255F-CB11-2DF5-22A2-060C191CD06B}"/>
              </a:ext>
            </a:extLst>
          </p:cNvPr>
          <p:cNvSpPr txBox="1">
            <a:spLocks/>
          </p:cNvSpPr>
          <p:nvPr/>
        </p:nvSpPr>
        <p:spPr>
          <a:xfrm>
            <a:off x="325190" y="1117645"/>
            <a:ext cx="10940457" cy="4509483"/>
          </a:xfrm>
          <a:prstGeom prst="rect">
            <a:avLst/>
          </a:prstGeom>
        </p:spPr>
        <p:txBody>
          <a:bodyPr vert="horz" lIns="0" tIns="0" rIns="0" bIns="0" numCol="1" rtlCol="0" anchor="t">
            <a:noAutofit/>
          </a:bodyPr>
          <a:lstStyle>
            <a:lvl1pPr marL="313818" indent="-313818" algn="l" defTabSz="1255270" rtl="0" eaLnBrk="1" latinLnBrk="0" hangingPunct="1">
              <a:lnSpc>
                <a:spcPct val="90000"/>
              </a:lnSpc>
              <a:spcBef>
                <a:spcPts val="1373"/>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941453"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569088"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196724"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824358" indent="-313818" algn="l" defTabSz="1255270" rtl="0" eaLnBrk="1" latinLnBrk="0" hangingPunct="1">
              <a:lnSpc>
                <a:spcPct val="90000"/>
              </a:lnSpc>
              <a:spcBef>
                <a:spcPts val="686"/>
              </a:spcBef>
              <a:buClr>
                <a:schemeClr val="bg2"/>
              </a:buClr>
              <a:buFont typeface="Wingdings" panose="05000000000000000000" pitchFamily="2" charset="2"/>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451993"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6pPr>
            <a:lvl7pPr marL="4079628"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7pPr>
            <a:lvl8pPr marL="4707263"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8pPr>
            <a:lvl9pPr marL="5334898" indent="-313818" algn="l" defTabSz="1255270" rtl="0" eaLnBrk="1" latinLnBrk="0" hangingPunct="1">
              <a:lnSpc>
                <a:spcPct val="90000"/>
              </a:lnSpc>
              <a:spcBef>
                <a:spcPts val="686"/>
              </a:spcBef>
              <a:buFont typeface="Arial" panose="020B0604020202020204" pitchFamily="34" charset="0"/>
              <a:buChar char="•"/>
              <a:defRPr sz="2471" kern="1200">
                <a:solidFill>
                  <a:schemeClr val="tx1"/>
                </a:solidFill>
                <a:latin typeface="+mn-lt"/>
                <a:ea typeface="+mn-ea"/>
                <a:cs typeface="+mn-cs"/>
              </a:defRPr>
            </a:lvl9pPr>
          </a:lstStyle>
          <a:p>
            <a:pPr marL="313690" indent="-313690">
              <a:buFont typeface="Wingdings" panose="05000000000000000000" pitchFamily="2" charset="2"/>
              <a:buNone/>
            </a:pPr>
            <a:endParaRPr lang="nb-NO" sz="1800" b="1" dirty="0">
              <a:latin typeface="Roboto"/>
            </a:endParaRPr>
          </a:p>
          <a:p>
            <a:pPr marL="313690" indent="-313690">
              <a:lnSpc>
                <a:spcPct val="100000"/>
              </a:lnSpc>
            </a:pPr>
            <a:r>
              <a:rPr lang="nb-NO" sz="1800" dirty="0" err="1">
                <a:solidFill>
                  <a:srgbClr val="000000"/>
                </a:solidFill>
                <a:latin typeface="Roboto"/>
                <a:ea typeface="Open Sans"/>
                <a:cs typeface="Open Sans"/>
              </a:rPr>
              <a:t>Eldres</a:t>
            </a:r>
            <a:r>
              <a:rPr lang="nb-NO" sz="1800" dirty="0">
                <a:solidFill>
                  <a:srgbClr val="000000"/>
                </a:solidFill>
                <a:latin typeface="Roboto"/>
                <a:ea typeface="Open Sans"/>
                <a:cs typeface="Open Sans"/>
              </a:rPr>
              <a:t> behov må stå i sentrum. Ansatte må få tid og muligheter til god eldreomsorg.</a:t>
            </a:r>
            <a:endParaRPr lang="nb-NO" sz="1800" dirty="0">
              <a:latin typeface="Roboto"/>
            </a:endParaRPr>
          </a:p>
          <a:p>
            <a:pPr marL="313690" indent="-313690">
              <a:lnSpc>
                <a:spcPct val="100000"/>
              </a:lnSpc>
            </a:pPr>
            <a:r>
              <a:rPr lang="nb-NO" sz="1800" dirty="0">
                <a:solidFill>
                  <a:srgbClr val="000000"/>
                </a:solidFill>
                <a:latin typeface="Roboto"/>
                <a:ea typeface="Open Sans"/>
                <a:cs typeface="Open Sans"/>
              </a:rPr>
              <a:t>Det må bli flere faste, hele stillinger i kommunen. </a:t>
            </a:r>
            <a:endParaRPr lang="nb-NO" sz="1800">
              <a:solidFill>
                <a:srgbClr val="404140"/>
              </a:solidFill>
              <a:latin typeface="Roboto"/>
            </a:endParaRPr>
          </a:p>
          <a:p>
            <a:pPr marL="313690" indent="-313690">
              <a:lnSpc>
                <a:spcPct val="100000"/>
              </a:lnSpc>
            </a:pPr>
            <a:r>
              <a:rPr lang="nb-NO" sz="1800">
                <a:solidFill>
                  <a:srgbClr val="000000"/>
                </a:solidFill>
                <a:latin typeface="Roboto"/>
                <a:ea typeface="Open Sans"/>
                <a:cs typeface="Open Sans"/>
              </a:rPr>
              <a:t>Kommunene må ansette flere medarbeidere fremfor å leie inn folk fra vikar- og bemanningsbyråer.</a:t>
            </a:r>
            <a:endParaRPr lang="nb-NO" sz="1800">
              <a:solidFill>
                <a:srgbClr val="000000"/>
              </a:solidFill>
              <a:latin typeface="Roboto"/>
            </a:endParaRPr>
          </a:p>
          <a:p>
            <a:pPr marL="313690" indent="-313690">
              <a:lnSpc>
                <a:spcPct val="100000"/>
              </a:lnSpc>
            </a:pPr>
            <a:r>
              <a:rPr lang="nb-NO" sz="1800" dirty="0">
                <a:solidFill>
                  <a:srgbClr val="000000"/>
                </a:solidFill>
                <a:latin typeface="Roboto"/>
                <a:ea typeface="Open Sans"/>
                <a:cs typeface="Open Sans"/>
              </a:rPr>
              <a:t>Det må jobbes bedre for å forebygge sosiale problemer, skolevegring og psykiske problemer blant unge. </a:t>
            </a:r>
            <a:endParaRPr lang="nb-NO" sz="1800">
              <a:solidFill>
                <a:srgbClr val="000000"/>
              </a:solidFill>
              <a:latin typeface="Roboto"/>
            </a:endParaRPr>
          </a:p>
          <a:p>
            <a:pPr marL="313690" indent="-313690">
              <a:lnSpc>
                <a:spcPct val="100000"/>
              </a:lnSpc>
            </a:pPr>
            <a:r>
              <a:rPr lang="nb-NO" sz="1800" dirty="0">
                <a:solidFill>
                  <a:srgbClr val="000000"/>
                </a:solidFill>
                <a:latin typeface="Roboto"/>
                <a:ea typeface="Open Sans"/>
                <a:cs typeface="Open Sans"/>
              </a:rPr>
              <a:t>Helse- og omsorgstjenester må ikke settes ut på anbud. </a:t>
            </a:r>
            <a:endParaRPr lang="nb-NO" sz="1800">
              <a:latin typeface="Roboto"/>
            </a:endParaRPr>
          </a:p>
          <a:p>
            <a:pPr marL="313690" indent="-313690">
              <a:lnSpc>
                <a:spcPct val="100000"/>
              </a:lnSpc>
            </a:pPr>
            <a:r>
              <a:rPr lang="nb-NO" sz="1800" dirty="0">
                <a:solidFill>
                  <a:srgbClr val="000000"/>
                </a:solidFill>
                <a:latin typeface="Roboto"/>
                <a:ea typeface="Open Sans"/>
                <a:cs typeface="Open Sans"/>
              </a:rPr>
              <a:t>Alle som jobber i kommunen er viktige og fortjener lønnsvekst, ikke bare de gruppene det er størst konkurranse om. </a:t>
            </a:r>
            <a:endParaRPr lang="nb-NO" sz="1800" dirty="0">
              <a:latin typeface="Roboto"/>
            </a:endParaRPr>
          </a:p>
          <a:p>
            <a:pPr marL="313690" indent="-313690">
              <a:lnSpc>
                <a:spcPct val="100000"/>
              </a:lnSpc>
            </a:pPr>
            <a:r>
              <a:rPr lang="nb-NO" sz="1800" dirty="0">
                <a:solidFill>
                  <a:srgbClr val="000000"/>
                </a:solidFill>
                <a:latin typeface="Roboto"/>
                <a:ea typeface="Open Sans"/>
                <a:cs typeface="Open Sans"/>
              </a:rPr>
              <a:t>Barn og unge må få mulighet til å delta på kultur- og fritidsaktiviteter, uavhengig av familiens økonomi. </a:t>
            </a:r>
            <a:endParaRPr lang="nb-NO" sz="1800" dirty="0">
              <a:latin typeface="Roboto"/>
            </a:endParaRPr>
          </a:p>
          <a:p>
            <a:pPr marL="313690" indent="-313690">
              <a:lnSpc>
                <a:spcPct val="100000"/>
              </a:lnSpc>
            </a:pPr>
            <a:r>
              <a:rPr lang="nb-NO" sz="1800" dirty="0">
                <a:solidFill>
                  <a:srgbClr val="000000"/>
                </a:solidFill>
                <a:latin typeface="Roboto"/>
                <a:ea typeface="Open Sans"/>
                <a:cs typeface="Open Sans"/>
              </a:rPr>
              <a:t>Velferdstjenestene skal drives av kommunen – ikke settes ut til private, kommersielle virksomheter. </a:t>
            </a:r>
            <a:endParaRPr lang="nb-NO" sz="1800">
              <a:solidFill>
                <a:srgbClr val="000000"/>
              </a:solidFill>
              <a:latin typeface="Roboto"/>
            </a:endParaRPr>
          </a:p>
          <a:p>
            <a:pPr marL="313690" indent="-313690">
              <a:lnSpc>
                <a:spcPct val="100000"/>
              </a:lnSpc>
            </a:pPr>
            <a:r>
              <a:rPr lang="nb-NO" sz="1800" dirty="0">
                <a:solidFill>
                  <a:srgbClr val="000000"/>
                </a:solidFill>
                <a:latin typeface="Roboto"/>
                <a:ea typeface="Open Sans"/>
                <a:cs typeface="Open Sans"/>
              </a:rPr>
              <a:t>Det må ansettes flere medarbeidere med riktig utdanning i helse, velferd og undervisning. </a:t>
            </a:r>
            <a:endParaRPr lang="nb-NO" sz="1800">
              <a:latin typeface="Roboto"/>
            </a:endParaRPr>
          </a:p>
          <a:p>
            <a:pPr marL="313690" indent="-313690">
              <a:lnSpc>
                <a:spcPct val="100000"/>
              </a:lnSpc>
            </a:pPr>
            <a:r>
              <a:rPr lang="nb-NO" sz="1800" dirty="0">
                <a:solidFill>
                  <a:srgbClr val="000000"/>
                </a:solidFill>
                <a:latin typeface="Roboto"/>
                <a:ea typeface="Open Sans"/>
                <a:cs typeface="Open Sans"/>
              </a:rPr>
              <a:t>Det må bli flere lærlingplasser, i både offentlige og private virksomheter. </a:t>
            </a:r>
            <a:endParaRPr lang="nb-NO" sz="1800">
              <a:latin typeface="Roboto"/>
            </a:endParaRPr>
          </a:p>
        </p:txBody>
      </p:sp>
    </p:spTree>
    <p:extLst>
      <p:ext uri="{BB962C8B-B14F-4D97-AF65-F5344CB8AC3E}">
        <p14:creationId xmlns:p14="http://schemas.microsoft.com/office/powerpoint/2010/main" val="638705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tel 4">
            <a:extLst>
              <a:ext uri="{FF2B5EF4-FFF2-40B4-BE49-F238E27FC236}">
                <a16:creationId xmlns:a16="http://schemas.microsoft.com/office/drawing/2014/main" id="{A59547E1-F284-6A45-6A5F-2432643B9DA7}"/>
              </a:ext>
            </a:extLst>
          </p:cNvPr>
          <p:cNvSpPr>
            <a:spLocks noGrp="1"/>
          </p:cNvSpPr>
          <p:nvPr>
            <p:ph type="title"/>
          </p:nvPr>
        </p:nvSpPr>
        <p:spPr>
          <a:xfrm>
            <a:off x="271829" y="5107023"/>
            <a:ext cx="9908189" cy="746760"/>
          </a:xfrm>
        </p:spPr>
        <p:txBody>
          <a:bodyPr/>
          <a:lstStyle/>
          <a:p>
            <a:r>
              <a:rPr lang="nb-NO" sz="2800" dirty="0"/>
              <a:t>Sterk offentlig velferd, bedre arbeidsliv og grønn omstilling</a:t>
            </a:r>
          </a:p>
        </p:txBody>
      </p:sp>
    </p:spTree>
    <p:extLst>
      <p:ext uri="{BB962C8B-B14F-4D97-AF65-F5344CB8AC3E}">
        <p14:creationId xmlns:p14="http://schemas.microsoft.com/office/powerpoint/2010/main" val="1774852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tel 4">
            <a:extLst>
              <a:ext uri="{FF2B5EF4-FFF2-40B4-BE49-F238E27FC236}">
                <a16:creationId xmlns:a16="http://schemas.microsoft.com/office/drawing/2014/main" id="{23D9188D-EB5E-5F1C-5A44-BD6E09EB5DCD}"/>
              </a:ext>
            </a:extLst>
          </p:cNvPr>
          <p:cNvSpPr>
            <a:spLocks noGrp="1"/>
          </p:cNvSpPr>
          <p:nvPr>
            <p:ph type="title"/>
          </p:nvPr>
        </p:nvSpPr>
        <p:spPr>
          <a:xfrm>
            <a:off x="5829300" y="490509"/>
            <a:ext cx="5524499" cy="1404937"/>
          </a:xfrm>
        </p:spPr>
        <p:txBody>
          <a:bodyPr>
            <a:normAutofit/>
          </a:bodyPr>
          <a:lstStyle/>
          <a:p>
            <a:r>
              <a:rPr lang="nb-NO" dirty="0"/>
              <a:t>Bedre arbeidsliv og sterk offentlig velferd</a:t>
            </a:r>
          </a:p>
        </p:txBody>
      </p:sp>
      <p:sp>
        <p:nvSpPr>
          <p:cNvPr id="7" name="Plassholder for bilde 6">
            <a:extLst>
              <a:ext uri="{FF2B5EF4-FFF2-40B4-BE49-F238E27FC236}">
                <a16:creationId xmlns:a16="http://schemas.microsoft.com/office/drawing/2014/main" id="{A6CBEA66-E807-1D51-C93C-6AFC8738495B}"/>
              </a:ext>
            </a:extLst>
          </p:cNvPr>
          <p:cNvSpPr>
            <a:spLocks noGrp="1"/>
          </p:cNvSpPr>
          <p:nvPr>
            <p:ph type="pic" sz="quarter" idx="13"/>
          </p:nvPr>
        </p:nvSpPr>
        <p:spPr/>
        <p:txBody>
          <a:bodyPr/>
          <a:lstStyle/>
          <a:p>
            <a:endParaRPr lang="nb-NO"/>
          </a:p>
        </p:txBody>
      </p:sp>
      <p:pic>
        <p:nvPicPr>
          <p:cNvPr id="2" name="Bilde 1">
            <a:extLst>
              <a:ext uri="{FF2B5EF4-FFF2-40B4-BE49-F238E27FC236}">
                <a16:creationId xmlns:a16="http://schemas.microsoft.com/office/drawing/2014/main" id="{6800B62D-1FC0-4D6D-B04F-3CF4FC04935C}"/>
              </a:ext>
            </a:extLst>
          </p:cNvPr>
          <p:cNvPicPr>
            <a:picLocks noChangeAspect="1"/>
          </p:cNvPicPr>
          <p:nvPr/>
        </p:nvPicPr>
        <p:blipFill>
          <a:blip r:embed="rId3"/>
          <a:stretch>
            <a:fillRect/>
          </a:stretch>
        </p:blipFill>
        <p:spPr>
          <a:xfrm>
            <a:off x="838201" y="476221"/>
            <a:ext cx="3968954" cy="3619686"/>
          </a:xfrm>
          <a:prstGeom prst="rect">
            <a:avLst/>
          </a:prstGeom>
          <a:ln>
            <a:noFill/>
          </a:ln>
          <a:effectLst>
            <a:outerShdw blurRad="292100" dist="139700" dir="2700000" algn="tl" rotWithShape="0">
              <a:srgbClr val="333333">
                <a:alpha val="65000"/>
              </a:srgbClr>
            </a:outerShdw>
          </a:effectLst>
        </p:spPr>
      </p:pic>
      <p:pic>
        <p:nvPicPr>
          <p:cNvPr id="3" name="Bilde 2">
            <a:extLst>
              <a:ext uri="{FF2B5EF4-FFF2-40B4-BE49-F238E27FC236}">
                <a16:creationId xmlns:a16="http://schemas.microsoft.com/office/drawing/2014/main" id="{5222DA01-548C-0A5F-2615-2DFB202EAA48}"/>
              </a:ext>
            </a:extLst>
          </p:cNvPr>
          <p:cNvPicPr>
            <a:picLocks noChangeAspect="1"/>
          </p:cNvPicPr>
          <p:nvPr/>
        </p:nvPicPr>
        <p:blipFill>
          <a:blip r:embed="rId4"/>
          <a:stretch>
            <a:fillRect/>
          </a:stretch>
        </p:blipFill>
        <p:spPr>
          <a:xfrm>
            <a:off x="5262528" y="3120952"/>
            <a:ext cx="3971993" cy="3260827"/>
          </a:xfrm>
          <a:prstGeom prst="rect">
            <a:avLst/>
          </a:prstGeom>
          <a:ln>
            <a:noFill/>
          </a:ln>
          <a:effectLst>
            <a:outerShdw blurRad="292100" dist="139700" dir="2700000" algn="tl" rotWithShape="0">
              <a:srgbClr val="333333">
                <a:alpha val="65000"/>
              </a:srgbClr>
            </a:outerShdw>
          </a:effectLst>
        </p:spPr>
      </p:pic>
      <p:sp>
        <p:nvSpPr>
          <p:cNvPr id="8" name="Plassholder for innhold 7">
            <a:extLst>
              <a:ext uri="{FF2B5EF4-FFF2-40B4-BE49-F238E27FC236}">
                <a16:creationId xmlns:a16="http://schemas.microsoft.com/office/drawing/2014/main" id="{D846B179-A976-F75B-59D7-57A64F10BE8F}"/>
              </a:ext>
            </a:extLst>
          </p:cNvPr>
          <p:cNvSpPr>
            <a:spLocks noGrp="1"/>
          </p:cNvSpPr>
          <p:nvPr>
            <p:ph idx="1"/>
          </p:nvPr>
        </p:nvSpPr>
        <p:spPr/>
        <p:txBody>
          <a:bodyPr/>
          <a:lstStyle/>
          <a:p>
            <a:endParaRPr lang="nb-NO"/>
          </a:p>
        </p:txBody>
      </p:sp>
    </p:spTree>
    <p:extLst>
      <p:ext uri="{BB962C8B-B14F-4D97-AF65-F5344CB8AC3E}">
        <p14:creationId xmlns:p14="http://schemas.microsoft.com/office/powerpoint/2010/main" val="2164856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50C9E5E9-E46F-A45C-3FD7-1EC5D5139102}"/>
              </a:ext>
            </a:extLst>
          </p:cNvPr>
          <p:cNvSpPr>
            <a:spLocks noGrp="1"/>
          </p:cNvSpPr>
          <p:nvPr>
            <p:ph type="title"/>
          </p:nvPr>
        </p:nvSpPr>
        <p:spPr>
          <a:xfrm>
            <a:off x="586793" y="158808"/>
            <a:ext cx="11208765" cy="1378907"/>
          </a:xfrm>
        </p:spPr>
        <p:txBody>
          <a:bodyPr/>
          <a:lstStyle/>
          <a:p>
            <a:r>
              <a:rPr lang="en-US" dirty="0" err="1">
                <a:latin typeface="Roboto Medium"/>
                <a:ea typeface="Roboto Medium"/>
                <a:cs typeface="Roboto Medium"/>
              </a:rPr>
              <a:t>Hva</a:t>
            </a:r>
            <a:r>
              <a:rPr lang="en-US" dirty="0">
                <a:latin typeface="Roboto Medium"/>
                <a:ea typeface="Roboto Medium"/>
                <a:cs typeface="Roboto Medium"/>
              </a:rPr>
              <a:t> </a:t>
            </a:r>
            <a:r>
              <a:rPr lang="en-US" dirty="0" err="1">
                <a:latin typeface="Roboto Medium"/>
                <a:ea typeface="Roboto Medium"/>
                <a:cs typeface="Roboto Medium"/>
              </a:rPr>
              <a:t>vil</a:t>
            </a:r>
            <a:r>
              <a:rPr lang="en-US" dirty="0">
                <a:latin typeface="Roboto Medium"/>
                <a:ea typeface="Roboto Medium"/>
                <a:cs typeface="Roboto Medium"/>
              </a:rPr>
              <a:t> </a:t>
            </a:r>
            <a:r>
              <a:rPr lang="en-US" dirty="0" err="1">
                <a:latin typeface="Roboto Medium"/>
                <a:ea typeface="Roboto Medium"/>
                <a:cs typeface="Roboto Medium"/>
              </a:rPr>
              <a:t>Høyre</a:t>
            </a:r>
            <a:r>
              <a:rPr lang="en-US" dirty="0">
                <a:latin typeface="Roboto Medium"/>
                <a:ea typeface="Roboto Medium"/>
                <a:cs typeface="Roboto Medium"/>
              </a:rPr>
              <a:t> </a:t>
            </a:r>
            <a:r>
              <a:rPr lang="en-US" dirty="0" err="1">
                <a:latin typeface="Roboto Medium"/>
                <a:ea typeface="Roboto Medium"/>
                <a:cs typeface="Roboto Medium"/>
              </a:rPr>
              <a:t>gjøre</a:t>
            </a:r>
            <a:r>
              <a:rPr lang="en-US" dirty="0">
                <a:latin typeface="Roboto Medium"/>
                <a:ea typeface="Roboto Medium"/>
                <a:cs typeface="Roboto Medium"/>
              </a:rPr>
              <a:t> med </a:t>
            </a:r>
            <a:r>
              <a:rPr lang="en-US" dirty="0" err="1">
                <a:latin typeface="Roboto Medium"/>
                <a:ea typeface="Roboto Medium"/>
                <a:cs typeface="Roboto Medium"/>
              </a:rPr>
              <a:t>veldferdstjenestene</a:t>
            </a:r>
            <a:r>
              <a:rPr lang="en-US" dirty="0">
                <a:latin typeface="Roboto Medium"/>
                <a:ea typeface="Roboto Medium"/>
                <a:cs typeface="Roboto Medium"/>
              </a:rPr>
              <a:t>?</a:t>
            </a:r>
            <a:endParaRPr lang="en-US" dirty="0"/>
          </a:p>
        </p:txBody>
      </p:sp>
      <p:pic>
        <p:nvPicPr>
          <p:cNvPr id="2" name="Bilde 1" descr="Et bilde som inneholder tekst, klær, person, Medisinsk utstyr&#10;&#10;Automatisk generert beskrivelse">
            <a:extLst>
              <a:ext uri="{FF2B5EF4-FFF2-40B4-BE49-F238E27FC236}">
                <a16:creationId xmlns:a16="http://schemas.microsoft.com/office/drawing/2014/main" id="{E5F5D37D-2E6D-33BB-0A2B-86B80EBFD91B}"/>
              </a:ext>
            </a:extLst>
          </p:cNvPr>
          <p:cNvPicPr>
            <a:picLocks noChangeAspect="1"/>
          </p:cNvPicPr>
          <p:nvPr/>
        </p:nvPicPr>
        <p:blipFill rotWithShape="1">
          <a:blip r:embed="rId3"/>
          <a:srcRect r="568"/>
          <a:stretch/>
        </p:blipFill>
        <p:spPr>
          <a:xfrm>
            <a:off x="6928" y="1160607"/>
            <a:ext cx="6192981" cy="5196465"/>
          </a:xfrm>
          <a:prstGeom prst="rect">
            <a:avLst/>
          </a:prstGeom>
          <a:noFill/>
        </p:spPr>
      </p:pic>
      <p:pic>
        <p:nvPicPr>
          <p:cNvPr id="10" name="Bilde 9">
            <a:extLst>
              <a:ext uri="{FF2B5EF4-FFF2-40B4-BE49-F238E27FC236}">
                <a16:creationId xmlns:a16="http://schemas.microsoft.com/office/drawing/2014/main" id="{4F0BE258-FC23-F60F-D218-D0FD0A9A088D}"/>
              </a:ext>
            </a:extLst>
          </p:cNvPr>
          <p:cNvPicPr>
            <a:picLocks noChangeAspect="1"/>
          </p:cNvPicPr>
          <p:nvPr/>
        </p:nvPicPr>
        <p:blipFill rotWithShape="1">
          <a:blip r:embed="rId4"/>
          <a:srcRect l="26992" r="18825" b="-2"/>
          <a:stretch/>
        </p:blipFill>
        <p:spPr>
          <a:xfrm>
            <a:off x="6047509" y="1160607"/>
            <a:ext cx="6192981" cy="5196465"/>
          </a:xfrm>
          <a:prstGeom prst="rect">
            <a:avLst/>
          </a:prstGeom>
          <a:noFill/>
        </p:spPr>
      </p:pic>
    </p:spTree>
    <p:extLst>
      <p:ext uri="{BB962C8B-B14F-4D97-AF65-F5344CB8AC3E}">
        <p14:creationId xmlns:p14="http://schemas.microsoft.com/office/powerpoint/2010/main" val="678452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A19748F-BF28-2631-040E-58FCAE093FBB}"/>
              </a:ext>
            </a:extLst>
          </p:cNvPr>
          <p:cNvSpPr>
            <a:spLocks noGrp="1"/>
          </p:cNvSpPr>
          <p:nvPr>
            <p:ph type="title"/>
          </p:nvPr>
        </p:nvSpPr>
        <p:spPr/>
        <p:txBody>
          <a:bodyPr/>
          <a:lstStyle/>
          <a:p>
            <a:endParaRPr lang="nb-NO"/>
          </a:p>
        </p:txBody>
      </p:sp>
      <p:pic>
        <p:nvPicPr>
          <p:cNvPr id="7" name="Bilde 6">
            <a:extLst>
              <a:ext uri="{FF2B5EF4-FFF2-40B4-BE49-F238E27FC236}">
                <a16:creationId xmlns:a16="http://schemas.microsoft.com/office/drawing/2014/main" id="{A4816D89-4055-93E9-7DD1-949AF64993F9}"/>
              </a:ext>
            </a:extLst>
          </p:cNvPr>
          <p:cNvPicPr>
            <a:picLocks noChangeAspect="1"/>
          </p:cNvPicPr>
          <p:nvPr/>
        </p:nvPicPr>
        <p:blipFill>
          <a:blip r:embed="rId3"/>
          <a:stretch>
            <a:fillRect/>
          </a:stretch>
        </p:blipFill>
        <p:spPr>
          <a:xfrm>
            <a:off x="5016352" y="430074"/>
            <a:ext cx="5759746" cy="5397777"/>
          </a:xfrm>
          <a:prstGeom prst="rect">
            <a:avLst/>
          </a:prstGeom>
        </p:spPr>
      </p:pic>
      <p:sp>
        <p:nvSpPr>
          <p:cNvPr id="9" name="TekstSylinder 8">
            <a:extLst>
              <a:ext uri="{FF2B5EF4-FFF2-40B4-BE49-F238E27FC236}">
                <a16:creationId xmlns:a16="http://schemas.microsoft.com/office/drawing/2014/main" id="{1BA4EC1A-B72B-D280-4A36-F69CD6F7CB81}"/>
              </a:ext>
            </a:extLst>
          </p:cNvPr>
          <p:cNvSpPr txBox="1"/>
          <p:nvPr/>
        </p:nvSpPr>
        <p:spPr>
          <a:xfrm>
            <a:off x="474934" y="-183100"/>
            <a:ext cx="5127624" cy="7848302"/>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endParaRPr lang="nb-NO" sz="2800" b="0" i="0" dirty="0">
              <a:solidFill>
                <a:srgbClr val="404140"/>
              </a:solidFill>
              <a:effectLst/>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b="0" i="0" dirty="0">
              <a:solidFill>
                <a:srgbClr val="404140"/>
              </a:solidFill>
              <a:effectLst/>
              <a:latin typeface="Roboto" panose="02000000000000000000" pitchFamily="2" charset="0"/>
              <a:ea typeface="Roboto" panose="02000000000000000000" pitchFamily="2" charset="0"/>
              <a:cs typeface="Roboto" panose="02000000000000000000" pitchFamily="2" charset="0"/>
            </a:endParaRPr>
          </a:p>
          <a:p>
            <a:r>
              <a:rPr lang="nb-NO" sz="2800" b="0" i="0" dirty="0">
                <a:solidFill>
                  <a:srgbClr val="404140"/>
                </a:solidFill>
                <a:effectLst/>
                <a:latin typeface="Roboto" panose="02000000000000000000" pitchFamily="2" charset="0"/>
                <a:ea typeface="Roboto" panose="02000000000000000000" pitchFamily="2" charset="0"/>
                <a:cs typeface="Roboto" panose="02000000000000000000" pitchFamily="2" charset="0"/>
              </a:rPr>
              <a:t>I den nye Oslomodellen innfører byrådet aktsomhetsvurderinger, </a:t>
            </a:r>
            <a:br>
              <a:rPr lang="nb-NO" sz="2800" b="0" i="0" dirty="0">
                <a:solidFill>
                  <a:srgbClr val="404140"/>
                </a:solidFill>
                <a:effectLst/>
                <a:latin typeface="Roboto" panose="02000000000000000000" pitchFamily="2" charset="0"/>
                <a:ea typeface="Roboto" panose="02000000000000000000" pitchFamily="2" charset="0"/>
                <a:cs typeface="Roboto" panose="02000000000000000000" pitchFamily="2" charset="0"/>
              </a:rPr>
            </a:br>
            <a:r>
              <a:rPr lang="nb-NO" sz="2800" b="0" i="0" dirty="0">
                <a:solidFill>
                  <a:srgbClr val="404140"/>
                </a:solidFill>
                <a:effectLst/>
                <a:latin typeface="Roboto" panose="02000000000000000000" pitchFamily="2" charset="0"/>
                <a:ea typeface="Roboto" panose="02000000000000000000" pitchFamily="2" charset="0"/>
                <a:cs typeface="Roboto" panose="02000000000000000000" pitchFamily="2" charset="0"/>
              </a:rPr>
              <a:t>et verktøy for å ivareta grunnleggende menneske- og arbeidstakerrettigheter, og bekjempe miljøødeleggelser og korrupsjon.</a:t>
            </a: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a:p>
            <a:endParaRPr lang="nb-NO" sz="2800" dirty="0">
              <a:solidFill>
                <a:srgbClr val="404140"/>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435973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ssholder for innhold 5">
            <a:extLst>
              <a:ext uri="{FF2B5EF4-FFF2-40B4-BE49-F238E27FC236}">
                <a16:creationId xmlns:a16="http://schemas.microsoft.com/office/drawing/2014/main" id="{0F72E2C5-D2BF-4B09-20FF-80E4968CC76E}"/>
              </a:ext>
            </a:extLst>
          </p:cNvPr>
          <p:cNvSpPr>
            <a:spLocks noGrp="1"/>
          </p:cNvSpPr>
          <p:nvPr>
            <p:ph sz="half" idx="1"/>
          </p:nvPr>
        </p:nvSpPr>
        <p:spPr>
          <a:xfrm>
            <a:off x="260374" y="963855"/>
            <a:ext cx="5032848" cy="5371258"/>
          </a:xfrm>
        </p:spPr>
        <p:txBody>
          <a:bodyPr vert="horz" lIns="0" tIns="45720" rIns="91440" bIns="45720" rtlCol="0" anchor="t">
            <a:normAutofit/>
          </a:bodyPr>
          <a:lstStyle/>
          <a:p>
            <a:pPr marL="0" indent="0">
              <a:buNone/>
            </a:pPr>
            <a:r>
              <a:rPr lang="nb-NO" sz="2800" baseline="-25000" dirty="0">
                <a:latin typeface="Roboto Medium"/>
                <a:ea typeface="Roboto Medium"/>
                <a:cs typeface="Roboto Medium"/>
              </a:rPr>
              <a:t>Lokalpolitikerne tar mange avgjørelser som påvirker klima og natur. </a:t>
            </a:r>
            <a:endParaRPr lang="nb-NO" sz="2800" baseline="-25000"/>
          </a:p>
          <a:p>
            <a:pPr marL="0" indent="0">
              <a:buNone/>
            </a:pPr>
            <a:r>
              <a:rPr lang="nb-NO" sz="2800" baseline="-25000" dirty="0">
                <a:latin typeface="Roboto Medium"/>
                <a:ea typeface="Roboto Medium"/>
                <a:cs typeface="Roboto Medium"/>
              </a:rPr>
              <a:t>Politikerne i Stavanger gjorde kollektivtrafikken gratis for å få flere til å benytte den. </a:t>
            </a:r>
          </a:p>
          <a:p>
            <a:pPr marL="0" indent="0">
              <a:buNone/>
            </a:pPr>
            <a:endParaRPr lang="nb-NO" sz="2800" baseline="-25000" dirty="0">
              <a:latin typeface="Roboto Medium"/>
              <a:ea typeface="Roboto Medium"/>
              <a:cs typeface="Roboto Medium"/>
            </a:endParaRPr>
          </a:p>
          <a:p>
            <a:pPr marL="0" indent="0">
              <a:buNone/>
            </a:pPr>
            <a:r>
              <a:rPr lang="nb-NO" sz="2800" baseline="-25000" dirty="0">
                <a:latin typeface="Roboto Medium"/>
                <a:ea typeface="Roboto Medium"/>
                <a:cs typeface="Roboto Medium"/>
              </a:rPr>
              <a:t>Ditt kommunestyre kan prioritere naturen og klimaet, men gjør de det? </a:t>
            </a:r>
            <a:endParaRPr lang="nb-NO" sz="2800" baseline="-25000"/>
          </a:p>
          <a:p>
            <a:pPr marL="0" indent="0">
              <a:buNone/>
            </a:pPr>
            <a:r>
              <a:rPr lang="nb-NO" sz="2800" baseline="-25000" dirty="0">
                <a:latin typeface="Roboto Medium"/>
                <a:ea typeface="Roboto Medium"/>
                <a:cs typeface="Roboto Medium"/>
              </a:rPr>
              <a:t>Framtiden i våre hender har rangert alle kommuners klimakutt, </a:t>
            </a:r>
          </a:p>
          <a:p>
            <a:pPr marL="0" indent="0">
              <a:buNone/>
            </a:pPr>
            <a:r>
              <a:rPr lang="nb-NO" sz="2800" baseline="-25000" dirty="0">
                <a:latin typeface="Roboto Medium"/>
                <a:ea typeface="Roboto Medium"/>
                <a:cs typeface="Roboto Medium"/>
                <a:hlinkClick r:id="rId3"/>
              </a:rPr>
              <a:t>sjekk hvordan din kommune gjør det!</a:t>
            </a:r>
          </a:p>
          <a:p>
            <a:pPr marL="0" indent="0">
              <a:buNone/>
            </a:pPr>
            <a:r>
              <a:rPr lang="nb-NO" sz="2800" baseline="-25000" dirty="0" err="1">
                <a:latin typeface="Roboto Medium"/>
                <a:ea typeface="Roboto Medium"/>
                <a:cs typeface="Roboto Medium"/>
              </a:rPr>
              <a:t>Sabima</a:t>
            </a:r>
            <a:r>
              <a:rPr lang="nb-NO" sz="2800" baseline="-25000" dirty="0">
                <a:latin typeface="Roboto Medium"/>
                <a:ea typeface="Roboto Medium"/>
                <a:cs typeface="Roboto Medium"/>
              </a:rPr>
              <a:t> hjelper oss å finne ut hvordan det står til med naturen  på </a:t>
            </a:r>
            <a:r>
              <a:rPr lang="nb-NO" sz="2800" baseline="-25000" dirty="0">
                <a:latin typeface="Roboto Medium"/>
                <a:ea typeface="Roboto Medium"/>
                <a:cs typeface="Roboto Medium"/>
                <a:hlinkClick r:id="rId4"/>
              </a:rPr>
              <a:t>Naturkampen.</a:t>
            </a:r>
            <a:r>
              <a:rPr lang="nb-NO" sz="2800" baseline="-25000" dirty="0">
                <a:latin typeface="Roboto Medium"/>
                <a:ea typeface="Roboto Medium"/>
                <a:cs typeface="Roboto Medium"/>
              </a:rPr>
              <a:t> </a:t>
            </a:r>
          </a:p>
        </p:txBody>
      </p:sp>
      <p:sp>
        <p:nvSpPr>
          <p:cNvPr id="7" name="Plassholder for innhold 6">
            <a:extLst>
              <a:ext uri="{FF2B5EF4-FFF2-40B4-BE49-F238E27FC236}">
                <a16:creationId xmlns:a16="http://schemas.microsoft.com/office/drawing/2014/main" id="{E8BC3018-14AC-AC31-7F79-FEAA3E0F2268}"/>
              </a:ext>
            </a:extLst>
          </p:cNvPr>
          <p:cNvSpPr>
            <a:spLocks noGrp="1"/>
          </p:cNvSpPr>
          <p:nvPr>
            <p:ph sz="half" idx="2"/>
          </p:nvPr>
        </p:nvSpPr>
        <p:spPr/>
        <p:txBody>
          <a:bodyPr vert="horz" lIns="0" tIns="45720" rIns="91440" bIns="45720" rtlCol="0" anchor="t">
            <a:normAutofit/>
          </a:bodyPr>
          <a:lstStyle/>
          <a:p>
            <a:r>
              <a:rPr lang="nb-NO" dirty="0">
                <a:latin typeface="Roboto Medium"/>
                <a:ea typeface="Roboto Medium"/>
                <a:cs typeface="Roboto Medium"/>
              </a:rPr>
              <a:t>Sett inn eksempler</a:t>
            </a:r>
            <a:endParaRPr lang="nb-NO" dirty="0"/>
          </a:p>
        </p:txBody>
      </p:sp>
      <p:sp>
        <p:nvSpPr>
          <p:cNvPr id="5" name="Tittel 4">
            <a:extLst>
              <a:ext uri="{FF2B5EF4-FFF2-40B4-BE49-F238E27FC236}">
                <a16:creationId xmlns:a16="http://schemas.microsoft.com/office/drawing/2014/main" id="{322A3670-7647-8ECD-3305-B61F56DB1CB7}"/>
              </a:ext>
            </a:extLst>
          </p:cNvPr>
          <p:cNvSpPr>
            <a:spLocks noGrp="1"/>
          </p:cNvSpPr>
          <p:nvPr>
            <p:ph type="title"/>
          </p:nvPr>
        </p:nvSpPr>
        <p:spPr>
          <a:xfrm>
            <a:off x="256258" y="267879"/>
            <a:ext cx="4810251" cy="755826"/>
          </a:xfrm>
        </p:spPr>
        <p:txBody>
          <a:bodyPr/>
          <a:lstStyle/>
          <a:p>
            <a:r>
              <a:rPr lang="nb-NO" dirty="0"/>
              <a:t>Grønn omstilling</a:t>
            </a:r>
          </a:p>
        </p:txBody>
      </p:sp>
      <p:pic>
        <p:nvPicPr>
          <p:cNvPr id="8" name="Bilde 7">
            <a:extLst>
              <a:ext uri="{FF2B5EF4-FFF2-40B4-BE49-F238E27FC236}">
                <a16:creationId xmlns:a16="http://schemas.microsoft.com/office/drawing/2014/main" id="{46BA2642-CB57-603B-3F8F-9BD5123DFD84}"/>
              </a:ext>
            </a:extLst>
          </p:cNvPr>
          <p:cNvPicPr>
            <a:picLocks noChangeAspect="1"/>
          </p:cNvPicPr>
          <p:nvPr/>
        </p:nvPicPr>
        <p:blipFill>
          <a:blip r:embed="rId5"/>
          <a:stretch>
            <a:fillRect/>
          </a:stretch>
        </p:blipFill>
        <p:spPr>
          <a:xfrm>
            <a:off x="6094043" y="593210"/>
            <a:ext cx="4688727" cy="4795487"/>
          </a:xfrm>
          <a:prstGeom prst="rect">
            <a:avLst/>
          </a:prstGeom>
        </p:spPr>
      </p:pic>
    </p:spTree>
    <p:extLst>
      <p:ext uri="{BB962C8B-B14F-4D97-AF65-F5344CB8AC3E}">
        <p14:creationId xmlns:p14="http://schemas.microsoft.com/office/powerpoint/2010/main" val="1320678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5ACDC858-DF8D-F5CE-6EEC-BD728E5ED51E}"/>
              </a:ext>
            </a:extLst>
          </p:cNvPr>
          <p:cNvSpPr>
            <a:spLocks noGrp="1"/>
          </p:cNvSpPr>
          <p:nvPr>
            <p:ph type="title"/>
          </p:nvPr>
        </p:nvSpPr>
        <p:spPr>
          <a:xfrm>
            <a:off x="662433" y="252172"/>
            <a:ext cx="10722154" cy="1595025"/>
          </a:xfrm>
        </p:spPr>
        <p:txBody>
          <a:bodyPr/>
          <a:lstStyle/>
          <a:p>
            <a:r>
              <a:rPr lang="nb-NO" dirty="0">
                <a:latin typeface="Roboto Medium"/>
                <a:ea typeface="Roboto Medium"/>
                <a:cs typeface="Roboto Medium"/>
              </a:rPr>
              <a:t>NTL kjører ut tekstplakater med vårt valgbudskap i sosiale medier</a:t>
            </a:r>
            <a:endParaRPr lang="nb-NO" dirty="0"/>
          </a:p>
        </p:txBody>
      </p:sp>
      <p:pic>
        <p:nvPicPr>
          <p:cNvPr id="2" name="Bilde 1" descr="Et bilde som inneholder tekst, Menneskeansikt, smil, klær&#10;&#10;Automatisk generert beskrivelse">
            <a:extLst>
              <a:ext uri="{FF2B5EF4-FFF2-40B4-BE49-F238E27FC236}">
                <a16:creationId xmlns:a16="http://schemas.microsoft.com/office/drawing/2014/main" id="{3F5C4EAA-F4DA-D95F-DA1E-44173505572A}"/>
              </a:ext>
            </a:extLst>
          </p:cNvPr>
          <p:cNvPicPr>
            <a:picLocks noChangeAspect="1"/>
          </p:cNvPicPr>
          <p:nvPr/>
        </p:nvPicPr>
        <p:blipFill>
          <a:blip r:embed="rId3"/>
          <a:stretch>
            <a:fillRect/>
          </a:stretch>
        </p:blipFill>
        <p:spPr>
          <a:xfrm rot="420000">
            <a:off x="6566635" y="1893182"/>
            <a:ext cx="2203450" cy="2214033"/>
          </a:xfrm>
          <a:prstGeom prst="rect">
            <a:avLst/>
          </a:prstGeom>
        </p:spPr>
      </p:pic>
      <p:pic>
        <p:nvPicPr>
          <p:cNvPr id="3" name="Bilde 2" descr="Et bilde som inneholder tekst, Menneskeansikt, glass, smil&#10;&#10;Automatisk generert beskrivelse">
            <a:extLst>
              <a:ext uri="{FF2B5EF4-FFF2-40B4-BE49-F238E27FC236}">
                <a16:creationId xmlns:a16="http://schemas.microsoft.com/office/drawing/2014/main" id="{4C64F773-39A5-A364-7602-405D10F505DF}"/>
              </a:ext>
            </a:extLst>
          </p:cNvPr>
          <p:cNvPicPr>
            <a:picLocks noChangeAspect="1"/>
          </p:cNvPicPr>
          <p:nvPr/>
        </p:nvPicPr>
        <p:blipFill>
          <a:blip r:embed="rId4"/>
          <a:stretch>
            <a:fillRect/>
          </a:stretch>
        </p:blipFill>
        <p:spPr>
          <a:xfrm>
            <a:off x="3782482" y="2205567"/>
            <a:ext cx="2245784" cy="2245784"/>
          </a:xfrm>
          <a:prstGeom prst="rect">
            <a:avLst/>
          </a:prstGeom>
        </p:spPr>
      </p:pic>
      <p:pic>
        <p:nvPicPr>
          <p:cNvPr id="6" name="Bilde 5" descr="Et bilde som inneholder tekst, Menneskeansikt, mann, klær&#10;&#10;Automatisk generert beskrivelse">
            <a:extLst>
              <a:ext uri="{FF2B5EF4-FFF2-40B4-BE49-F238E27FC236}">
                <a16:creationId xmlns:a16="http://schemas.microsoft.com/office/drawing/2014/main" id="{ED04896D-3F1A-7189-A7F1-EFAD8C708617}"/>
              </a:ext>
            </a:extLst>
          </p:cNvPr>
          <p:cNvPicPr>
            <a:picLocks noChangeAspect="1"/>
          </p:cNvPicPr>
          <p:nvPr/>
        </p:nvPicPr>
        <p:blipFill>
          <a:blip r:embed="rId5"/>
          <a:stretch>
            <a:fillRect/>
          </a:stretch>
        </p:blipFill>
        <p:spPr>
          <a:xfrm rot="21240000">
            <a:off x="797747" y="2251375"/>
            <a:ext cx="2171700" cy="2161118"/>
          </a:xfrm>
          <a:prstGeom prst="rect">
            <a:avLst/>
          </a:prstGeom>
        </p:spPr>
      </p:pic>
      <p:pic>
        <p:nvPicPr>
          <p:cNvPr id="7" name="Bilde 6" descr="Et bilde som inneholder tekst, Menneskeansikt, kvinne, klær&#10;&#10;Automatisk generert beskrivelse">
            <a:extLst>
              <a:ext uri="{FF2B5EF4-FFF2-40B4-BE49-F238E27FC236}">
                <a16:creationId xmlns:a16="http://schemas.microsoft.com/office/drawing/2014/main" id="{B1E6576B-A858-B88D-9E76-2AF4D6842107}"/>
              </a:ext>
            </a:extLst>
          </p:cNvPr>
          <p:cNvPicPr>
            <a:picLocks noChangeAspect="1"/>
          </p:cNvPicPr>
          <p:nvPr/>
        </p:nvPicPr>
        <p:blipFill>
          <a:blip r:embed="rId6"/>
          <a:stretch>
            <a:fillRect/>
          </a:stretch>
        </p:blipFill>
        <p:spPr>
          <a:xfrm>
            <a:off x="9381067" y="1972733"/>
            <a:ext cx="2256367" cy="2256367"/>
          </a:xfrm>
          <a:prstGeom prst="rect">
            <a:avLst/>
          </a:prstGeom>
        </p:spPr>
      </p:pic>
      <p:pic>
        <p:nvPicPr>
          <p:cNvPr id="8" name="Bilde 7" descr="Et bilde som inneholder tekst, Menneskeansikt, smil, klær&#10;&#10;Automatisk generert beskrivelse">
            <a:extLst>
              <a:ext uri="{FF2B5EF4-FFF2-40B4-BE49-F238E27FC236}">
                <a16:creationId xmlns:a16="http://schemas.microsoft.com/office/drawing/2014/main" id="{0917802A-8506-4F5A-C4D8-50B7161E0F23}"/>
              </a:ext>
            </a:extLst>
          </p:cNvPr>
          <p:cNvPicPr>
            <a:picLocks noChangeAspect="1"/>
          </p:cNvPicPr>
          <p:nvPr/>
        </p:nvPicPr>
        <p:blipFill>
          <a:blip r:embed="rId7"/>
          <a:stretch>
            <a:fillRect/>
          </a:stretch>
        </p:blipFill>
        <p:spPr>
          <a:xfrm rot="360000">
            <a:off x="1919816" y="4353984"/>
            <a:ext cx="2256367" cy="2256367"/>
          </a:xfrm>
          <a:prstGeom prst="rect">
            <a:avLst/>
          </a:prstGeom>
        </p:spPr>
      </p:pic>
      <p:pic>
        <p:nvPicPr>
          <p:cNvPr id="11" name="Bilde 10" descr="Et bilde som inneholder tekst, Menneskeansikt, mann, klær&#10;&#10;Automatisk generert beskrivelse">
            <a:extLst>
              <a:ext uri="{FF2B5EF4-FFF2-40B4-BE49-F238E27FC236}">
                <a16:creationId xmlns:a16="http://schemas.microsoft.com/office/drawing/2014/main" id="{CFD69EE2-8CCE-8B4D-BD8D-28D672A16C57}"/>
              </a:ext>
            </a:extLst>
          </p:cNvPr>
          <p:cNvPicPr>
            <a:picLocks noChangeAspect="1"/>
          </p:cNvPicPr>
          <p:nvPr/>
        </p:nvPicPr>
        <p:blipFill>
          <a:blip r:embed="rId8"/>
          <a:stretch>
            <a:fillRect/>
          </a:stretch>
        </p:blipFill>
        <p:spPr>
          <a:xfrm>
            <a:off x="5338233" y="4385734"/>
            <a:ext cx="2192867" cy="2192867"/>
          </a:xfrm>
          <a:prstGeom prst="rect">
            <a:avLst/>
          </a:prstGeom>
        </p:spPr>
      </p:pic>
      <p:pic>
        <p:nvPicPr>
          <p:cNvPr id="13" name="Bilde 12" descr="Et bilde som inneholder tekst, Menneskeansikt, smil, glass&#10;&#10;Automatisk generert beskrivelse">
            <a:extLst>
              <a:ext uri="{FF2B5EF4-FFF2-40B4-BE49-F238E27FC236}">
                <a16:creationId xmlns:a16="http://schemas.microsoft.com/office/drawing/2014/main" id="{2807BE89-9457-BAD2-8B09-7ECB931DAB2C}"/>
              </a:ext>
            </a:extLst>
          </p:cNvPr>
          <p:cNvPicPr>
            <a:picLocks noChangeAspect="1"/>
          </p:cNvPicPr>
          <p:nvPr/>
        </p:nvPicPr>
        <p:blipFill>
          <a:blip r:embed="rId9"/>
          <a:stretch>
            <a:fillRect/>
          </a:stretch>
        </p:blipFill>
        <p:spPr>
          <a:xfrm rot="21360000">
            <a:off x="7835901" y="4226983"/>
            <a:ext cx="2129367" cy="2108200"/>
          </a:xfrm>
          <a:prstGeom prst="rect">
            <a:avLst/>
          </a:prstGeom>
        </p:spPr>
      </p:pic>
    </p:spTree>
    <p:extLst>
      <p:ext uri="{BB962C8B-B14F-4D97-AF65-F5344CB8AC3E}">
        <p14:creationId xmlns:p14="http://schemas.microsoft.com/office/powerpoint/2010/main" val="1983103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B948919E-38DF-FE47-A267-8F0AD67D1B98}"/>
              </a:ext>
            </a:extLst>
          </p:cNvPr>
          <p:cNvSpPr>
            <a:spLocks noGrp="1"/>
          </p:cNvSpPr>
          <p:nvPr>
            <p:ph type="title"/>
          </p:nvPr>
        </p:nvSpPr>
        <p:spPr/>
        <p:txBody>
          <a:bodyPr/>
          <a:lstStyle/>
          <a:p>
            <a:r>
              <a:rPr lang="nb-NO" sz="3600" dirty="0">
                <a:latin typeface="Roboto Medium"/>
                <a:ea typeface="Roboto Medium"/>
                <a:cs typeface="Roboto Medium"/>
              </a:rPr>
              <a:t>Hva kan du gjøre for å bidra til økt valgdeltakelse? </a:t>
            </a:r>
            <a:endParaRPr lang="nb-NO" sz="3600" dirty="0"/>
          </a:p>
        </p:txBody>
      </p:sp>
    </p:spTree>
    <p:extLst>
      <p:ext uri="{BB962C8B-B14F-4D97-AF65-F5344CB8AC3E}">
        <p14:creationId xmlns:p14="http://schemas.microsoft.com/office/powerpoint/2010/main" val="277463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a:extLst>
              <a:ext uri="{FF2B5EF4-FFF2-40B4-BE49-F238E27FC236}">
                <a16:creationId xmlns:a16="http://schemas.microsoft.com/office/drawing/2014/main" id="{4ECDDE70-B411-5775-7346-C0CA4945E7EF}"/>
              </a:ext>
            </a:extLst>
          </p:cNvPr>
          <p:cNvSpPr>
            <a:spLocks noGrp="1"/>
          </p:cNvSpPr>
          <p:nvPr>
            <p:ph type="title"/>
          </p:nvPr>
        </p:nvSpPr>
        <p:spPr>
          <a:xfrm>
            <a:off x="658813" y="863601"/>
            <a:ext cx="10693400" cy="746760"/>
          </a:xfrm>
        </p:spPr>
        <p:txBody>
          <a:bodyPr/>
          <a:lstStyle/>
          <a:p>
            <a:r>
              <a:rPr lang="nb-NO" dirty="0"/>
              <a:t>Du kan for eksempel: </a:t>
            </a:r>
          </a:p>
        </p:txBody>
      </p:sp>
      <p:sp>
        <p:nvSpPr>
          <p:cNvPr id="5" name="Plassholder for tekst 4">
            <a:extLst>
              <a:ext uri="{FF2B5EF4-FFF2-40B4-BE49-F238E27FC236}">
                <a16:creationId xmlns:a16="http://schemas.microsoft.com/office/drawing/2014/main" id="{B0400497-E1F4-A5AD-32D1-ECC641935C97}"/>
              </a:ext>
            </a:extLst>
          </p:cNvPr>
          <p:cNvSpPr>
            <a:spLocks noGrp="1"/>
          </p:cNvSpPr>
          <p:nvPr>
            <p:ph type="body" sz="quarter" idx="18"/>
          </p:nvPr>
        </p:nvSpPr>
        <p:spPr>
          <a:xfrm>
            <a:off x="658812" y="2214776"/>
            <a:ext cx="11299826" cy="1889865"/>
          </a:xfrm>
        </p:spPr>
        <p:txBody>
          <a:bodyPr vert="horz" lIns="0" tIns="45720" rIns="91440" bIns="45720" rtlCol="0" anchor="t">
            <a:noAutofit/>
          </a:bodyPr>
          <a:lstStyle/>
          <a:p>
            <a:pPr marL="342900" indent="-342900" algn="l">
              <a:lnSpc>
                <a:spcPct val="100000"/>
              </a:lnSpc>
              <a:buFont typeface="Arial" panose="020B0604020202020204" pitchFamily="34" charset="0"/>
              <a:buChar char="•"/>
            </a:pPr>
            <a:r>
              <a:rPr lang="nb-NO" sz="2800" dirty="0"/>
              <a:t>Bidra til debatt over lunsjbordet og i familieselskapet.</a:t>
            </a:r>
          </a:p>
          <a:p>
            <a:pPr marL="342900" indent="-342900" algn="l">
              <a:lnSpc>
                <a:spcPct val="100000"/>
              </a:lnSpc>
              <a:buFont typeface="Arial" panose="020B0604020202020204" pitchFamily="34" charset="0"/>
              <a:buChar char="•"/>
            </a:pPr>
            <a:r>
              <a:rPr lang="nb-NO" sz="2800" dirty="0">
                <a:latin typeface="Roboto Medium"/>
                <a:ea typeface="Roboto Medium"/>
                <a:cs typeface="Roboto Medium"/>
              </a:rPr>
              <a:t>Spre info fra LO.</a:t>
            </a:r>
            <a:endParaRPr lang="nb-NO" sz="2800" dirty="0"/>
          </a:p>
          <a:p>
            <a:pPr marL="342900" indent="-342900" algn="l">
              <a:lnSpc>
                <a:spcPct val="100000"/>
              </a:lnSpc>
              <a:buFont typeface="Arial" panose="020B0604020202020204" pitchFamily="34" charset="0"/>
              <a:buChar char="•"/>
            </a:pPr>
            <a:r>
              <a:rPr lang="nb-NO" sz="2800" dirty="0"/>
              <a:t>Delta på valgkamparrangementer i regi av lokal-LO, LO eller andre.</a:t>
            </a:r>
          </a:p>
          <a:p>
            <a:pPr marL="342900" indent="-342900" algn="l">
              <a:lnSpc>
                <a:spcPct val="100000"/>
              </a:lnSpc>
              <a:buFont typeface="Arial" panose="020B0604020202020204" pitchFamily="34" charset="0"/>
              <a:buChar char="•"/>
            </a:pPr>
            <a:r>
              <a:rPr lang="nb-NO" sz="2800" dirty="0"/>
              <a:t>Hjelpe noen slik at de får avgitt sin stemme, finne valglokale etc. </a:t>
            </a:r>
          </a:p>
          <a:p>
            <a:pPr marL="342900" indent="-342900" algn="l">
              <a:lnSpc>
                <a:spcPct val="100000"/>
              </a:lnSpc>
              <a:buFont typeface="Arial" panose="020B0604020202020204" pitchFamily="34" charset="0"/>
              <a:buChar char="•"/>
            </a:pPr>
            <a:r>
              <a:rPr lang="nb-NO" sz="2800" dirty="0"/>
              <a:t>Bidra til å synliggjøre konsekvenser av politikken som føres (på godt og vondt). </a:t>
            </a:r>
          </a:p>
          <a:p>
            <a:pPr marL="342900" indent="-342900" algn="l">
              <a:lnSpc>
                <a:spcPct val="100000"/>
              </a:lnSpc>
              <a:buFont typeface="Arial" panose="020B0604020202020204" pitchFamily="34" charset="0"/>
              <a:buChar char="•"/>
            </a:pPr>
            <a:r>
              <a:rPr lang="nb-NO" sz="2800" dirty="0"/>
              <a:t>Spre gode saker i sosiale medier. </a:t>
            </a:r>
          </a:p>
          <a:p>
            <a:pPr marL="342900" indent="-342900" algn="l">
              <a:lnSpc>
                <a:spcPct val="100000"/>
              </a:lnSpc>
              <a:buFont typeface="Arial" panose="020B0604020202020204" pitchFamily="34" charset="0"/>
              <a:buChar char="•"/>
            </a:pPr>
            <a:endParaRPr lang="nb-NO" sz="2800" dirty="0"/>
          </a:p>
          <a:p>
            <a:pPr marL="342900" indent="-342900" algn="l">
              <a:lnSpc>
                <a:spcPct val="100000"/>
              </a:lnSpc>
              <a:buFont typeface="Arial" panose="020B0604020202020204" pitchFamily="34" charset="0"/>
              <a:buChar char="•"/>
            </a:pPr>
            <a:endParaRPr lang="nb-NO" sz="2800" dirty="0"/>
          </a:p>
          <a:p>
            <a:pPr marL="342900" indent="-342900" algn="l">
              <a:lnSpc>
                <a:spcPct val="100000"/>
              </a:lnSpc>
              <a:buFont typeface="Arial" panose="020B0604020202020204" pitchFamily="34" charset="0"/>
              <a:buChar char="•"/>
            </a:pPr>
            <a:endParaRPr lang="nb-NO" sz="2800" dirty="0"/>
          </a:p>
        </p:txBody>
      </p:sp>
    </p:spTree>
    <p:extLst>
      <p:ext uri="{BB962C8B-B14F-4D97-AF65-F5344CB8AC3E}">
        <p14:creationId xmlns:p14="http://schemas.microsoft.com/office/powerpoint/2010/main" val="2461477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a:extLst>
              <a:ext uri="{FF2B5EF4-FFF2-40B4-BE49-F238E27FC236}">
                <a16:creationId xmlns:a16="http://schemas.microsoft.com/office/drawing/2014/main" id="{1B7C94D3-31C9-02B5-91A5-28DDBCFD9DF6}"/>
              </a:ext>
            </a:extLst>
          </p:cNvPr>
          <p:cNvSpPr>
            <a:spLocks noGrp="1"/>
          </p:cNvSpPr>
          <p:nvPr>
            <p:ph type="title"/>
          </p:nvPr>
        </p:nvSpPr>
        <p:spPr>
          <a:xfrm>
            <a:off x="2540000" y="2204382"/>
            <a:ext cx="5275263" cy="2449236"/>
          </a:xfrm>
        </p:spPr>
        <p:txBody>
          <a:bodyPr/>
          <a:lstStyle/>
          <a:p>
            <a:r>
              <a:rPr lang="nb-NO" dirty="0"/>
              <a:t>Bruk </a:t>
            </a:r>
            <a:br>
              <a:rPr lang="nb-NO" dirty="0"/>
            </a:br>
            <a:r>
              <a:rPr lang="nb-NO" dirty="0"/>
              <a:t>stemmeretten!</a:t>
            </a:r>
          </a:p>
        </p:txBody>
      </p:sp>
      <p:sp>
        <p:nvSpPr>
          <p:cNvPr id="4" name="Plassholder for lysbildenummer 3">
            <a:extLst>
              <a:ext uri="{FF2B5EF4-FFF2-40B4-BE49-F238E27FC236}">
                <a16:creationId xmlns:a16="http://schemas.microsoft.com/office/drawing/2014/main" id="{7CB21311-765E-1918-FB6F-3CB2AEC3477B}"/>
              </a:ext>
            </a:extLst>
          </p:cNvPr>
          <p:cNvSpPr>
            <a:spLocks noGrp="1"/>
          </p:cNvSpPr>
          <p:nvPr>
            <p:ph type="sldNum" idx="4294967295"/>
          </p:nvPr>
        </p:nvSpPr>
        <p:spPr>
          <a:xfrm>
            <a:off x="11353800" y="6178550"/>
            <a:ext cx="838200" cy="365125"/>
          </a:xfrm>
          <a:prstGeom prst="rect">
            <a:avLst/>
          </a:prstGeom>
        </p:spPr>
        <p:txBody>
          <a:bodyPr/>
          <a:lstStyle/>
          <a:p>
            <a:pPr marL="0" lvl="0" indent="0" algn="r" rtl="0">
              <a:spcBef>
                <a:spcPts val="0"/>
              </a:spcBef>
              <a:spcAft>
                <a:spcPts val="0"/>
              </a:spcAft>
              <a:buNone/>
            </a:pPr>
            <a:endParaRPr lang="no-NO" dirty="0"/>
          </a:p>
        </p:txBody>
      </p:sp>
      <p:sp>
        <p:nvSpPr>
          <p:cNvPr id="7" name="Plassholder for tekst 4">
            <a:extLst>
              <a:ext uri="{FF2B5EF4-FFF2-40B4-BE49-F238E27FC236}">
                <a16:creationId xmlns:a16="http://schemas.microsoft.com/office/drawing/2014/main" id="{C5225E0B-939E-496F-4FF1-9D739DE69C49}"/>
              </a:ext>
            </a:extLst>
          </p:cNvPr>
          <p:cNvSpPr txBox="1">
            <a:spLocks/>
          </p:cNvSpPr>
          <p:nvPr/>
        </p:nvSpPr>
        <p:spPr>
          <a:xfrm>
            <a:off x="7815263" y="1628776"/>
            <a:ext cx="4272756" cy="4435474"/>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Tx/>
              <a:buChar char="-"/>
            </a:pPr>
            <a:r>
              <a:rPr lang="nb-NO" sz="3200" dirty="0"/>
              <a:t>Du kan forhåndsstemme fra 10. august til og med 8. september. </a:t>
            </a:r>
          </a:p>
          <a:p>
            <a:pPr>
              <a:lnSpc>
                <a:spcPct val="100000"/>
              </a:lnSpc>
              <a:buFontTx/>
              <a:buChar char="-"/>
            </a:pPr>
            <a:r>
              <a:rPr lang="nb-NO" sz="3200" dirty="0"/>
              <a:t>Valgdagen er </a:t>
            </a:r>
            <a:br>
              <a:rPr lang="nb-NO" sz="3200" dirty="0"/>
            </a:br>
            <a:r>
              <a:rPr lang="nb-NO" sz="3200" dirty="0"/>
              <a:t>11. september</a:t>
            </a:r>
          </a:p>
          <a:p>
            <a:pPr>
              <a:lnSpc>
                <a:spcPct val="100000"/>
              </a:lnSpc>
              <a:buFontTx/>
              <a:buChar char="-"/>
            </a:pPr>
            <a:r>
              <a:rPr lang="nb-NO" sz="3200" dirty="0"/>
              <a:t>Sjekk valg.no for mer info.</a:t>
            </a:r>
          </a:p>
        </p:txBody>
      </p:sp>
    </p:spTree>
    <p:extLst>
      <p:ext uri="{BB962C8B-B14F-4D97-AF65-F5344CB8AC3E}">
        <p14:creationId xmlns:p14="http://schemas.microsoft.com/office/powerpoint/2010/main" val="3896180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73645F6-4DA6-C4D8-810C-298F8BE16B2E}"/>
              </a:ext>
            </a:extLst>
          </p:cNvPr>
          <p:cNvSpPr>
            <a:spLocks noGrp="1"/>
          </p:cNvSpPr>
          <p:nvPr>
            <p:ph type="title"/>
          </p:nvPr>
        </p:nvSpPr>
        <p:spPr>
          <a:xfrm>
            <a:off x="1864565" y="743040"/>
            <a:ext cx="9861458" cy="1390560"/>
          </a:xfrm>
        </p:spPr>
        <p:txBody>
          <a:bodyPr>
            <a:normAutofit/>
          </a:bodyPr>
          <a:lstStyle/>
          <a:p>
            <a:r>
              <a:rPr lang="nb-NO" dirty="0">
                <a:latin typeface="Roboto Medium"/>
                <a:ea typeface="Roboto Medium"/>
                <a:cs typeface="Roboto Medium"/>
              </a:rPr>
              <a:t>Hvorfor jobber NTL med lokalvalg? </a:t>
            </a:r>
            <a:endParaRPr lang="nb-NO" dirty="0"/>
          </a:p>
        </p:txBody>
      </p:sp>
      <p:sp>
        <p:nvSpPr>
          <p:cNvPr id="3" name="Plassholder for tekst 2">
            <a:extLst>
              <a:ext uri="{FF2B5EF4-FFF2-40B4-BE49-F238E27FC236}">
                <a16:creationId xmlns:a16="http://schemas.microsoft.com/office/drawing/2014/main" id="{7B1AA608-8839-1821-2430-D138E7017DAB}"/>
              </a:ext>
            </a:extLst>
          </p:cNvPr>
          <p:cNvSpPr>
            <a:spLocks noGrp="1"/>
          </p:cNvSpPr>
          <p:nvPr>
            <p:ph idx="1"/>
          </p:nvPr>
        </p:nvSpPr>
        <p:spPr>
          <a:xfrm>
            <a:off x="1763922" y="2119013"/>
            <a:ext cx="8195273" cy="4248119"/>
          </a:xfrm>
        </p:spPr>
        <p:txBody>
          <a:bodyPr vert="horz" lIns="0" tIns="45720" rIns="91440" bIns="45720" rtlCol="0" anchor="t">
            <a:normAutofit/>
          </a:bodyPr>
          <a:lstStyle/>
          <a:p>
            <a:pPr algn="ctr">
              <a:lnSpc>
                <a:spcPct val="100000"/>
              </a:lnSpc>
            </a:pPr>
            <a:r>
              <a:rPr lang="nb-NO" sz="2800" dirty="0">
                <a:latin typeface="Roboto Medium"/>
                <a:ea typeface="Roboto Medium"/>
                <a:cs typeface="Roboto Medium"/>
              </a:rPr>
              <a:t>NTL er partipolitisk uavhengig, men ikke politisk nøytrale. </a:t>
            </a:r>
            <a:endParaRPr lang="nb-NO" dirty="0"/>
          </a:p>
          <a:p>
            <a:pPr algn="ctr">
              <a:lnSpc>
                <a:spcPct val="100000"/>
              </a:lnSpc>
            </a:pPr>
            <a:r>
              <a:rPr lang="nb-NO" sz="2800" dirty="0"/>
              <a:t>Hva innebærer det? </a:t>
            </a:r>
          </a:p>
          <a:p>
            <a:pPr algn="ctr">
              <a:lnSpc>
                <a:spcPct val="100000"/>
              </a:lnSpc>
            </a:pPr>
            <a:r>
              <a:rPr lang="nb-NO" sz="2800" dirty="0">
                <a:latin typeface="Roboto Medium"/>
                <a:ea typeface="Roboto Medium"/>
                <a:cs typeface="Roboto Medium"/>
              </a:rPr>
              <a:t>Politiske beslutninger påvirker arbeidshverdagen til medlemmene. Skal vi jobbe for medlemmenes lønns- og arbeidsvilkår må vi også jobbe for å påvirke politikken. </a:t>
            </a:r>
            <a:endParaRPr lang="nb-NO" sz="2800" dirty="0"/>
          </a:p>
        </p:txBody>
      </p:sp>
    </p:spTree>
    <p:extLst>
      <p:ext uri="{BB962C8B-B14F-4D97-AF65-F5344CB8AC3E}">
        <p14:creationId xmlns:p14="http://schemas.microsoft.com/office/powerpoint/2010/main" val="2742851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tekst 3">
            <a:extLst>
              <a:ext uri="{FF2B5EF4-FFF2-40B4-BE49-F238E27FC236}">
                <a16:creationId xmlns:a16="http://schemas.microsoft.com/office/drawing/2014/main" id="{177C0C1C-A9B2-8CA8-7C59-E695720CF700}"/>
              </a:ext>
            </a:extLst>
          </p:cNvPr>
          <p:cNvSpPr>
            <a:spLocks noGrp="1"/>
          </p:cNvSpPr>
          <p:nvPr>
            <p:ph type="body" sz="quarter" idx="17"/>
          </p:nvPr>
        </p:nvSpPr>
        <p:spPr>
          <a:xfrm>
            <a:off x="7447685" y="1338261"/>
            <a:ext cx="3781425" cy="976025"/>
          </a:xfrm>
        </p:spPr>
        <p:txBody>
          <a:bodyPr vert="horz" lIns="0" tIns="45720" rIns="91440" bIns="45720" rtlCol="0" anchor="t">
            <a:noAutofit/>
          </a:bodyPr>
          <a:lstStyle/>
          <a:p>
            <a:endParaRPr lang="nb-NO" sz="4800" dirty="0">
              <a:latin typeface="Roboto"/>
              <a:ea typeface="Verdana"/>
              <a:cs typeface="Roboto Medium"/>
            </a:endParaRPr>
          </a:p>
          <a:p>
            <a:endParaRPr lang="nb-NO" sz="4800" dirty="0">
              <a:latin typeface="Roboto"/>
              <a:ea typeface="Verdana"/>
              <a:cs typeface="Roboto Medium"/>
            </a:endParaRPr>
          </a:p>
          <a:p>
            <a:endParaRPr lang="nb-NO" sz="4800" dirty="0">
              <a:latin typeface="Roboto"/>
              <a:ea typeface="Verdana"/>
              <a:cs typeface="Roboto Medium"/>
            </a:endParaRPr>
          </a:p>
          <a:p>
            <a:endParaRPr lang="nb-NO" sz="4800" dirty="0">
              <a:latin typeface="Roboto"/>
              <a:ea typeface="Verdana"/>
              <a:cs typeface="Roboto Medium"/>
            </a:endParaRPr>
          </a:p>
          <a:p>
            <a:pPr marL="0" indent="0">
              <a:buNone/>
            </a:pPr>
            <a:r>
              <a:rPr lang="nb-NO" sz="6000" dirty="0">
                <a:latin typeface="Roboto"/>
                <a:ea typeface="Verdana"/>
                <a:cs typeface="Roboto Medium"/>
              </a:rPr>
              <a:t>Godt valg!</a:t>
            </a:r>
            <a:endParaRPr lang="nb-NO" sz="6000"/>
          </a:p>
        </p:txBody>
      </p:sp>
      <p:pic>
        <p:nvPicPr>
          <p:cNvPr id="6" name="Plassholder for bilde 5" descr="Et bilde som inneholder klær, mann, tegnefilm, person&#10;&#10;Automatisk generert beskrivelse">
            <a:extLst>
              <a:ext uri="{FF2B5EF4-FFF2-40B4-BE49-F238E27FC236}">
                <a16:creationId xmlns:a16="http://schemas.microsoft.com/office/drawing/2014/main" id="{0BF7C6A9-E7EA-7F2E-BA58-1A52EDF84C90}"/>
              </a:ext>
            </a:extLst>
          </p:cNvPr>
          <p:cNvPicPr>
            <a:picLocks noGrp="1" noChangeAspect="1"/>
          </p:cNvPicPr>
          <p:nvPr>
            <p:ph type="pic" sz="quarter" idx="18"/>
          </p:nvPr>
        </p:nvPicPr>
        <p:blipFill>
          <a:blip r:embed="rId2"/>
          <a:srcRect l="4021" r="4021"/>
          <a:stretch/>
        </p:blipFill>
        <p:spPr>
          <a:xfrm>
            <a:off x="334963" y="582318"/>
            <a:ext cx="6908800" cy="5693363"/>
          </a:xfrm>
        </p:spPr>
      </p:pic>
    </p:spTree>
    <p:extLst>
      <p:ext uri="{BB962C8B-B14F-4D97-AF65-F5344CB8AC3E}">
        <p14:creationId xmlns:p14="http://schemas.microsoft.com/office/powerpoint/2010/main" val="2903417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C72C863-D05A-9908-372F-D3F2CC84F0BB}"/>
              </a:ext>
            </a:extLst>
          </p:cNvPr>
          <p:cNvSpPr>
            <a:spLocks noGrp="1"/>
          </p:cNvSpPr>
          <p:nvPr>
            <p:ph type="title"/>
          </p:nvPr>
        </p:nvSpPr>
        <p:spPr>
          <a:xfrm>
            <a:off x="4312515" y="771802"/>
            <a:ext cx="6734227" cy="1325563"/>
          </a:xfrm>
        </p:spPr>
        <p:txBody>
          <a:bodyPr/>
          <a:lstStyle/>
          <a:p>
            <a:r>
              <a:rPr lang="nb-NO" dirty="0">
                <a:latin typeface="+mn-lt"/>
                <a:ea typeface="Roboto Medium"/>
                <a:cs typeface="Roboto Medium"/>
              </a:rPr>
              <a:t>Politikk, politikk, politikk! </a:t>
            </a:r>
            <a:endParaRPr lang="nb-NO" dirty="0">
              <a:latin typeface="+mn-lt"/>
            </a:endParaRPr>
          </a:p>
        </p:txBody>
      </p:sp>
      <p:pic>
        <p:nvPicPr>
          <p:cNvPr id="5" name="Plassholder for innhold 4" descr="Et bilde som inneholder tekst&#10;&#10;Automatisk generert beskrivelse">
            <a:extLst>
              <a:ext uri="{FF2B5EF4-FFF2-40B4-BE49-F238E27FC236}">
                <a16:creationId xmlns:a16="http://schemas.microsoft.com/office/drawing/2014/main" id="{6F0E03A3-F871-13BE-D56F-24F1E84223A9}"/>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flipH="1">
            <a:off x="5400985" y="2479003"/>
            <a:ext cx="4762675" cy="2883412"/>
          </a:xfrm>
          <a:prstGeom prst="rect">
            <a:avLst/>
          </a:prstGeom>
          <a:ln>
            <a:noFill/>
          </a:ln>
          <a:effectLst>
            <a:outerShdw blurRad="292100" dist="139700" dir="2700000" algn="tl" rotWithShape="0">
              <a:srgbClr val="333333">
                <a:alpha val="65000"/>
              </a:srgbClr>
            </a:outerShdw>
          </a:effectLst>
        </p:spPr>
      </p:pic>
      <p:grpSp>
        <p:nvGrpSpPr>
          <p:cNvPr id="2" name="Gruppe 1">
            <a:extLst>
              <a:ext uri="{FF2B5EF4-FFF2-40B4-BE49-F238E27FC236}">
                <a16:creationId xmlns:a16="http://schemas.microsoft.com/office/drawing/2014/main" id="{02DAF5E5-EFCA-3353-A2A5-6CC715743B02}"/>
              </a:ext>
            </a:extLst>
          </p:cNvPr>
          <p:cNvGrpSpPr/>
          <p:nvPr/>
        </p:nvGrpSpPr>
        <p:grpSpPr>
          <a:xfrm>
            <a:off x="8954472" y="0"/>
            <a:ext cx="2900178" cy="6492875"/>
            <a:chOff x="8954472" y="0"/>
            <a:chExt cx="2900178" cy="6492875"/>
          </a:xfrm>
        </p:grpSpPr>
        <p:pic>
          <p:nvPicPr>
            <p:cNvPr id="3" name="Bilde 2">
              <a:extLst>
                <a:ext uri="{FF2B5EF4-FFF2-40B4-BE49-F238E27FC236}">
                  <a16:creationId xmlns:a16="http://schemas.microsoft.com/office/drawing/2014/main" id="{E7ED2CE7-B439-6C15-F05E-05F4B65F22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950" y="0"/>
              <a:ext cx="1001700" cy="1080000"/>
            </a:xfrm>
            <a:prstGeom prst="rect">
              <a:avLst/>
            </a:prstGeom>
            <a:noFill/>
          </p:spPr>
        </p:pic>
        <p:pic>
          <p:nvPicPr>
            <p:cNvPr id="4" name="Bilde 3" descr="Et bilde som inneholder tekst&#10;&#10;Automatisk generert beskrivelse">
              <a:extLst>
                <a:ext uri="{FF2B5EF4-FFF2-40B4-BE49-F238E27FC236}">
                  <a16:creationId xmlns:a16="http://schemas.microsoft.com/office/drawing/2014/main" id="{52281C2F-2D1F-E382-B97D-7624ECF2AC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54472" y="5845174"/>
              <a:ext cx="2900178" cy="647701"/>
            </a:xfrm>
            <a:prstGeom prst="rect">
              <a:avLst/>
            </a:prstGeom>
          </p:spPr>
        </p:pic>
      </p:grpSp>
      <p:pic>
        <p:nvPicPr>
          <p:cNvPr id="6" name="Bilde 5">
            <a:extLst>
              <a:ext uri="{FF2B5EF4-FFF2-40B4-BE49-F238E27FC236}">
                <a16:creationId xmlns:a16="http://schemas.microsoft.com/office/drawing/2014/main" id="{836F9F2B-7FB5-F68E-4607-D75F887416BD}"/>
              </a:ext>
            </a:extLst>
          </p:cNvPr>
          <p:cNvPicPr>
            <a:picLocks noChangeAspect="1"/>
          </p:cNvPicPr>
          <p:nvPr/>
        </p:nvPicPr>
        <p:blipFill>
          <a:blip r:embed="rId6"/>
          <a:stretch>
            <a:fillRect/>
          </a:stretch>
        </p:blipFill>
        <p:spPr>
          <a:xfrm rot="21289908">
            <a:off x="682161" y="1230566"/>
            <a:ext cx="3070247" cy="43482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68702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8ACF6CD-F2C0-963D-82EC-B4D8EFFED7E2}"/>
              </a:ext>
            </a:extLst>
          </p:cNvPr>
          <p:cNvSpPr>
            <a:spLocks noGrp="1"/>
          </p:cNvSpPr>
          <p:nvPr>
            <p:ph type="title"/>
          </p:nvPr>
        </p:nvSpPr>
        <p:spPr>
          <a:xfrm>
            <a:off x="8179624" y="453698"/>
            <a:ext cx="4558476" cy="1378907"/>
          </a:xfrm>
        </p:spPr>
        <p:txBody>
          <a:bodyPr/>
          <a:lstStyle/>
          <a:p>
            <a:pPr algn="ctr"/>
            <a:r>
              <a:rPr lang="nb-NO" dirty="0"/>
              <a:t>Innledning</a:t>
            </a:r>
          </a:p>
        </p:txBody>
      </p:sp>
      <p:sp>
        <p:nvSpPr>
          <p:cNvPr id="5" name="Plassholder for lysbildenummer 4">
            <a:extLst>
              <a:ext uri="{FF2B5EF4-FFF2-40B4-BE49-F238E27FC236}">
                <a16:creationId xmlns:a16="http://schemas.microsoft.com/office/drawing/2014/main" id="{2B5CDA76-6C2E-99C3-04CC-4D7C849368B4}"/>
              </a:ext>
            </a:extLst>
          </p:cNvPr>
          <p:cNvSpPr>
            <a:spLocks noGrp="1"/>
          </p:cNvSpPr>
          <p:nvPr>
            <p:ph type="sldNum" sz="quarter" idx="12"/>
          </p:nvPr>
        </p:nvSpPr>
        <p:spPr/>
        <p:txBody>
          <a:bodyPr/>
          <a:lstStyle/>
          <a:p>
            <a:endParaRPr lang="nb-NO" dirty="0"/>
          </a:p>
        </p:txBody>
      </p:sp>
      <p:pic>
        <p:nvPicPr>
          <p:cNvPr id="7" name="Plassholder for innhold 4" descr="Et bilde som inneholder tekst&#10;&#10;Automatisk generert beskrivelse">
            <a:extLst>
              <a:ext uri="{FF2B5EF4-FFF2-40B4-BE49-F238E27FC236}">
                <a16:creationId xmlns:a16="http://schemas.microsoft.com/office/drawing/2014/main" id="{12FD655C-9F16-6F6D-F7F8-E95763721C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182100" y="4925091"/>
            <a:ext cx="2862832" cy="1733212"/>
          </a:xfrm>
          <a:prstGeom prst="rect">
            <a:avLst/>
          </a:prstGeom>
          <a:noFill/>
          <a:ln>
            <a:noFill/>
          </a:ln>
        </p:spPr>
      </p:pic>
      <p:pic>
        <p:nvPicPr>
          <p:cNvPr id="8" name="Plassholder for innhold 6">
            <a:extLst>
              <a:ext uri="{FF2B5EF4-FFF2-40B4-BE49-F238E27FC236}">
                <a16:creationId xmlns:a16="http://schemas.microsoft.com/office/drawing/2014/main" id="{36449FD5-3504-F6C9-1B2D-B88429B00688}"/>
              </a:ext>
            </a:extLst>
          </p:cNvPr>
          <p:cNvPicPr>
            <a:picLocks noChangeAspect="1"/>
          </p:cNvPicPr>
          <p:nvPr/>
        </p:nvPicPr>
        <p:blipFill>
          <a:blip r:embed="rId4"/>
          <a:stretch>
            <a:fillRect/>
          </a:stretch>
        </p:blipFill>
        <p:spPr>
          <a:xfrm>
            <a:off x="361950" y="6007100"/>
            <a:ext cx="647700" cy="647700"/>
          </a:xfrm>
          <a:prstGeom prst="rect">
            <a:avLst/>
          </a:prstGeom>
          <a:noFill/>
          <a:ln>
            <a:noFill/>
          </a:ln>
        </p:spPr>
      </p:pic>
      <p:sp>
        <p:nvSpPr>
          <p:cNvPr id="6" name="Snakkeboble: oval 5">
            <a:extLst>
              <a:ext uri="{FF2B5EF4-FFF2-40B4-BE49-F238E27FC236}">
                <a16:creationId xmlns:a16="http://schemas.microsoft.com/office/drawing/2014/main" id="{AAE28BCD-6EDE-A118-5034-08F0FCFED558}"/>
              </a:ext>
            </a:extLst>
          </p:cNvPr>
          <p:cNvSpPr/>
          <p:nvPr/>
        </p:nvSpPr>
        <p:spPr>
          <a:xfrm>
            <a:off x="361950" y="850900"/>
            <a:ext cx="10251566" cy="3856039"/>
          </a:xfrm>
          <a:prstGeom prst="wedgeEllipseCallout">
            <a:avLst>
              <a:gd name="adj1" fmla="val 43907"/>
              <a:gd name="adj2" fmla="val 618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3200" b="0" i="0" dirty="0">
                <a:solidFill>
                  <a:schemeClr val="tx2">
                    <a:lumMod val="20000"/>
                    <a:lumOff val="80000"/>
                  </a:schemeClr>
                </a:solidFill>
                <a:effectLst/>
                <a:latin typeface="Roboto" panose="02000000000000000000" pitchFamily="2" charset="0"/>
              </a:rPr>
              <a:t>«NTLs arbeid bygger på arbeiderbevegelsens prinsipper om frihet, likhet, solidaritet og et demokratisk samfunn.»</a:t>
            </a:r>
            <a:endParaRPr lang="nb-NO" sz="3200" dirty="0">
              <a:solidFill>
                <a:schemeClr val="tx2">
                  <a:lumMod val="20000"/>
                  <a:lumOff val="80000"/>
                </a:schemeClr>
              </a:solidFill>
            </a:endParaRPr>
          </a:p>
        </p:txBody>
      </p:sp>
    </p:spTree>
    <p:extLst>
      <p:ext uri="{BB962C8B-B14F-4D97-AF65-F5344CB8AC3E}">
        <p14:creationId xmlns:p14="http://schemas.microsoft.com/office/powerpoint/2010/main" val="4185344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ssholder for innhold 5">
            <a:extLst>
              <a:ext uri="{FF2B5EF4-FFF2-40B4-BE49-F238E27FC236}">
                <a16:creationId xmlns:a16="http://schemas.microsoft.com/office/drawing/2014/main" id="{C28FB20C-4EDF-5D7E-89A3-CAE90341C181}"/>
              </a:ext>
            </a:extLst>
          </p:cNvPr>
          <p:cNvSpPr>
            <a:spLocks noGrp="1"/>
          </p:cNvSpPr>
          <p:nvPr>
            <p:ph idx="1"/>
          </p:nvPr>
        </p:nvSpPr>
        <p:spPr>
          <a:xfrm>
            <a:off x="6341269" y="1038055"/>
            <a:ext cx="3781424" cy="4227892"/>
          </a:xfrm>
        </p:spPr>
        <p:txBody>
          <a:bodyPr>
            <a:normAutofit fontScale="85000" lnSpcReduction="20000"/>
          </a:bodyPr>
          <a:lstStyle/>
          <a:p>
            <a:pPr algn="ctr">
              <a:lnSpc>
                <a:spcPct val="150000"/>
              </a:lnSpc>
            </a:pPr>
            <a:r>
              <a:rPr lang="nb-NO" sz="4200" dirty="0"/>
              <a:t>Mål 2023: </a:t>
            </a:r>
            <a:r>
              <a:rPr lang="nb-NO" sz="4000" dirty="0"/>
              <a:t>Kommunevalget skal bidra til sterk offentlig velferd, bedre arbeidsliv og grønn omstilling.</a:t>
            </a:r>
          </a:p>
          <a:p>
            <a:pPr>
              <a:lnSpc>
                <a:spcPct val="150000"/>
              </a:lnSpc>
            </a:pPr>
            <a:endParaRPr lang="nb-NO" sz="4000" dirty="0"/>
          </a:p>
        </p:txBody>
      </p:sp>
      <p:sp>
        <p:nvSpPr>
          <p:cNvPr id="13" name="Plassholder for bilde 12">
            <a:extLst>
              <a:ext uri="{FF2B5EF4-FFF2-40B4-BE49-F238E27FC236}">
                <a16:creationId xmlns:a16="http://schemas.microsoft.com/office/drawing/2014/main" id="{40B03530-13F8-2C70-1F46-180575C0F617}"/>
              </a:ext>
            </a:extLst>
          </p:cNvPr>
          <p:cNvSpPr>
            <a:spLocks noGrp="1"/>
          </p:cNvSpPr>
          <p:nvPr>
            <p:ph type="pic" sz="quarter" idx="13"/>
          </p:nvPr>
        </p:nvSpPr>
        <p:spPr/>
        <p:txBody>
          <a:bodyPr/>
          <a:lstStyle/>
          <a:p>
            <a:endParaRPr lang="nb-NO"/>
          </a:p>
        </p:txBody>
      </p:sp>
      <p:pic>
        <p:nvPicPr>
          <p:cNvPr id="15" name="Bilde 14">
            <a:extLst>
              <a:ext uri="{FF2B5EF4-FFF2-40B4-BE49-F238E27FC236}">
                <a16:creationId xmlns:a16="http://schemas.microsoft.com/office/drawing/2014/main" id="{D887063E-E2AE-E935-539F-FB6412F2FB88}"/>
              </a:ext>
            </a:extLst>
          </p:cNvPr>
          <p:cNvPicPr>
            <a:picLocks noChangeAspect="1"/>
          </p:cNvPicPr>
          <p:nvPr/>
        </p:nvPicPr>
        <p:blipFill>
          <a:blip r:embed="rId3"/>
          <a:stretch>
            <a:fillRect/>
          </a:stretch>
        </p:blipFill>
        <p:spPr>
          <a:xfrm>
            <a:off x="968310" y="806595"/>
            <a:ext cx="3675127" cy="52448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86975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type="body" idx="1"/>
          </p:nvPr>
        </p:nvSpPr>
        <p:spPr>
          <a:xfrm>
            <a:off x="384646" y="2148851"/>
            <a:ext cx="4844700" cy="3756025"/>
          </a:xfrm>
        </p:spPr>
        <p:txBody>
          <a:bodyPr>
            <a:normAutofit/>
          </a:bodyPr>
          <a:lstStyle/>
          <a:p>
            <a:pPr marL="0" indent="0" algn="ctr">
              <a:buNone/>
            </a:pPr>
            <a:r>
              <a:rPr lang="nb-NO" sz="4000" b="1" dirty="0"/>
              <a:t>Mer fellesskap</a:t>
            </a:r>
            <a:endParaRPr lang="nb-NO" sz="3200" dirty="0"/>
          </a:p>
        </p:txBody>
      </p:sp>
      <p:sp>
        <p:nvSpPr>
          <p:cNvPr id="5" name="Plassholder for tekst 4">
            <a:extLst>
              <a:ext uri="{FF2B5EF4-FFF2-40B4-BE49-F238E27FC236}">
                <a16:creationId xmlns:a16="http://schemas.microsoft.com/office/drawing/2014/main" id="{933C0228-56EA-2B62-93CC-5659329144BB}"/>
              </a:ext>
            </a:extLst>
          </p:cNvPr>
          <p:cNvSpPr>
            <a:spLocks noGrp="1"/>
          </p:cNvSpPr>
          <p:nvPr>
            <p:ph type="body" idx="2"/>
          </p:nvPr>
        </p:nvSpPr>
        <p:spPr/>
        <p:txBody>
          <a:bodyPr/>
          <a:lstStyle/>
          <a:p>
            <a:pPr marL="114300" indent="0">
              <a:buNone/>
            </a:pPr>
            <a:endParaRPr lang="nb-NO" dirty="0"/>
          </a:p>
          <a:p>
            <a:endParaRPr lang="nb-NO" dirty="0"/>
          </a:p>
        </p:txBody>
      </p:sp>
      <p:sp>
        <p:nvSpPr>
          <p:cNvPr id="4" name="Tittel 3">
            <a:extLst>
              <a:ext uri="{FF2B5EF4-FFF2-40B4-BE49-F238E27FC236}">
                <a16:creationId xmlns:a16="http://schemas.microsoft.com/office/drawing/2014/main" id="{66E05B2D-463E-E455-DF1B-F6FC2CEF1B4D}"/>
              </a:ext>
            </a:extLst>
          </p:cNvPr>
          <p:cNvSpPr>
            <a:spLocks noGrp="1"/>
          </p:cNvSpPr>
          <p:nvPr>
            <p:ph type="title"/>
          </p:nvPr>
        </p:nvSpPr>
        <p:spPr>
          <a:xfrm>
            <a:off x="678561" y="740953"/>
            <a:ext cx="9173618" cy="1392646"/>
          </a:xfrm>
        </p:spPr>
        <p:txBody>
          <a:bodyPr>
            <a:normAutofit fontScale="90000"/>
          </a:bodyPr>
          <a:lstStyle/>
          <a:p>
            <a:r>
              <a:rPr lang="nb-NO" dirty="0"/>
              <a:t>I hvilken retning skal samfunnet gå? </a:t>
            </a:r>
            <a:br>
              <a:rPr lang="nb-NO" dirty="0"/>
            </a:br>
            <a:br>
              <a:rPr lang="nb-NO" sz="4800" b="1" dirty="0"/>
            </a:br>
            <a:endParaRPr lang="nb-NO" dirty="0"/>
          </a:p>
        </p:txBody>
      </p:sp>
      <p:sp>
        <p:nvSpPr>
          <p:cNvPr id="6" name="Plassholder for innhold 2">
            <a:extLst>
              <a:ext uri="{FF2B5EF4-FFF2-40B4-BE49-F238E27FC236}">
                <a16:creationId xmlns:a16="http://schemas.microsoft.com/office/drawing/2014/main" id="{DF552551-FDCD-0177-C7DA-E0E61F5D74D6}"/>
              </a:ext>
            </a:extLst>
          </p:cNvPr>
          <p:cNvSpPr txBox="1">
            <a:spLocks/>
          </p:cNvSpPr>
          <p:nvPr/>
        </p:nvSpPr>
        <p:spPr>
          <a:xfrm>
            <a:off x="6381403" y="2098342"/>
            <a:ext cx="5130102" cy="3738060"/>
          </a:xfrm>
          <a:prstGeom prst="rect">
            <a:avLst/>
          </a:prstGeom>
          <a:noFill/>
          <a:ln>
            <a:noFill/>
          </a:ln>
        </p:spPr>
        <p:txBody>
          <a:bodyPr spcFirstLastPara="1" wrap="square" lIns="0"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119444"/>
              </a:lnSpc>
              <a:spcBef>
                <a:spcPts val="1000"/>
              </a:spcBef>
              <a:spcAft>
                <a:spcPts val="0"/>
              </a:spcAft>
              <a:buClr>
                <a:schemeClr val="accent1"/>
              </a:buClr>
              <a:buSzPts val="1800"/>
              <a:buFont typeface="Arial"/>
              <a:buChar char="•"/>
              <a:defRPr sz="1800" b="0" i="0" u="none" strike="noStrike" cap="none">
                <a:solidFill>
                  <a:srgbClr val="000000"/>
                </a:solidFill>
                <a:latin typeface="Roboto"/>
                <a:ea typeface="Roboto"/>
                <a:cs typeface="Roboto"/>
                <a:sym typeface="Roboto"/>
              </a:defRPr>
            </a:lvl1pPr>
            <a:lvl2pPr marL="914400" marR="0" lvl="1" indent="-228600" algn="l" rtl="0">
              <a:lnSpc>
                <a:spcPct val="153571"/>
              </a:lnSpc>
              <a:spcBef>
                <a:spcPts val="500"/>
              </a:spcBef>
              <a:spcAft>
                <a:spcPts val="0"/>
              </a:spcAft>
              <a:buClr>
                <a:schemeClr val="accent1"/>
              </a:buClr>
              <a:buSzPts val="1400"/>
              <a:buFont typeface="Arial"/>
              <a:buNone/>
              <a:defRPr sz="1400" b="0" i="0" u="none" strike="noStrike" cap="none">
                <a:solidFill>
                  <a:srgbClr val="000000"/>
                </a:solidFill>
                <a:latin typeface="Roboto"/>
                <a:ea typeface="Roboto"/>
                <a:cs typeface="Roboto"/>
                <a:sym typeface="Roboto"/>
              </a:defRPr>
            </a:lvl2pPr>
            <a:lvl3pPr marL="1371600" marR="0" lvl="2" indent="-228600" algn="l" rtl="0">
              <a:lnSpc>
                <a:spcPct val="179166"/>
              </a:lnSpc>
              <a:spcBef>
                <a:spcPts val="500"/>
              </a:spcBef>
              <a:spcAft>
                <a:spcPts val="0"/>
              </a:spcAft>
              <a:buClr>
                <a:schemeClr val="accent1"/>
              </a:buClr>
              <a:buSzPts val="1200"/>
              <a:buFont typeface="Arial"/>
              <a:buNone/>
              <a:defRPr sz="1200" b="0" i="0" u="none" strike="noStrike" cap="none">
                <a:solidFill>
                  <a:srgbClr val="000000"/>
                </a:solidFill>
                <a:latin typeface="Roboto"/>
                <a:ea typeface="Roboto"/>
                <a:cs typeface="Roboto"/>
                <a:sym typeface="Roboto"/>
              </a:defRPr>
            </a:lvl3pPr>
            <a:lvl4pPr marL="1828800" marR="0" lvl="3" indent="-228600" algn="l" rtl="0">
              <a:lnSpc>
                <a:spcPct val="215000"/>
              </a:lnSpc>
              <a:spcBef>
                <a:spcPts val="500"/>
              </a:spcBef>
              <a:spcAft>
                <a:spcPts val="0"/>
              </a:spcAft>
              <a:buClr>
                <a:schemeClr val="accent1"/>
              </a:buClr>
              <a:buSzPts val="1000"/>
              <a:buFont typeface="Arial"/>
              <a:buNone/>
              <a:defRPr sz="1000" b="0" i="0" u="none" strike="noStrike" cap="none">
                <a:solidFill>
                  <a:srgbClr val="000000"/>
                </a:solidFill>
                <a:latin typeface="Roboto"/>
                <a:ea typeface="Roboto"/>
                <a:cs typeface="Roboto"/>
                <a:sym typeface="Roboto"/>
              </a:defRPr>
            </a:lvl4pPr>
            <a:lvl5pPr marL="2286000" marR="0" lvl="4" indent="-228600" algn="l" rtl="0">
              <a:lnSpc>
                <a:spcPct val="215000"/>
              </a:lnSpc>
              <a:spcBef>
                <a:spcPts val="500"/>
              </a:spcBef>
              <a:spcAft>
                <a:spcPts val="0"/>
              </a:spcAft>
              <a:buClr>
                <a:schemeClr val="accent1"/>
              </a:buClr>
              <a:buSzPts val="1000"/>
              <a:buFont typeface="Arial"/>
              <a:buNone/>
              <a:defRPr sz="1000" b="0" i="0" u="none" strike="noStrike" cap="none">
                <a:solidFill>
                  <a:srgbClr val="000000"/>
                </a:solidFill>
                <a:latin typeface="Roboto"/>
                <a:ea typeface="Roboto"/>
                <a:cs typeface="Roboto"/>
                <a:sym typeface="Roboto"/>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Libre Franklin"/>
                <a:ea typeface="Libre Franklin"/>
                <a:cs typeface="Libre Franklin"/>
                <a:sym typeface="Libre Franklin"/>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Libre Franklin"/>
                <a:ea typeface="Libre Franklin"/>
                <a:cs typeface="Libre Franklin"/>
                <a:sym typeface="Libre Franklin"/>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Libre Franklin"/>
                <a:ea typeface="Libre Franklin"/>
                <a:cs typeface="Libre Franklin"/>
                <a:sym typeface="Libre Franklin"/>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Libre Franklin"/>
                <a:ea typeface="Libre Franklin"/>
                <a:cs typeface="Libre Franklin"/>
                <a:sym typeface="Libre Franklin"/>
              </a:defRPr>
            </a:lvl9pPr>
          </a:lstStyle>
          <a:p>
            <a:pPr marL="0" indent="0" algn="ctr">
              <a:buFont typeface="Arial"/>
              <a:buNone/>
            </a:pPr>
            <a:r>
              <a:rPr lang="nb-NO" sz="4000" b="1" dirty="0"/>
              <a:t>Mer individualisme</a:t>
            </a:r>
            <a:endParaRPr lang="nb-NO" sz="3200" dirty="0"/>
          </a:p>
        </p:txBody>
      </p:sp>
      <p:pic>
        <p:nvPicPr>
          <p:cNvPr id="10" name="Bilde 9">
            <a:extLst>
              <a:ext uri="{FF2B5EF4-FFF2-40B4-BE49-F238E27FC236}">
                <a16:creationId xmlns:a16="http://schemas.microsoft.com/office/drawing/2014/main" id="{EBBC5F96-D42B-560D-4C71-B0F31AB074E6}"/>
              </a:ext>
            </a:extLst>
          </p:cNvPr>
          <p:cNvPicPr>
            <a:picLocks noChangeAspect="1"/>
          </p:cNvPicPr>
          <p:nvPr/>
        </p:nvPicPr>
        <p:blipFill>
          <a:blip r:embed="rId3"/>
          <a:stretch>
            <a:fillRect/>
          </a:stretch>
        </p:blipFill>
        <p:spPr>
          <a:xfrm>
            <a:off x="1371269" y="3577510"/>
            <a:ext cx="3744685" cy="2704057"/>
          </a:xfrm>
          <a:prstGeom prst="rect">
            <a:avLst/>
          </a:prstGeom>
        </p:spPr>
      </p:pic>
    </p:spTree>
    <p:extLst>
      <p:ext uri="{BB962C8B-B14F-4D97-AF65-F5344CB8AC3E}">
        <p14:creationId xmlns:p14="http://schemas.microsoft.com/office/powerpoint/2010/main" val="1253001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tel 2">
            <a:extLst>
              <a:ext uri="{FF2B5EF4-FFF2-40B4-BE49-F238E27FC236}">
                <a16:creationId xmlns:a16="http://schemas.microsoft.com/office/drawing/2014/main" id="{08899B77-5EE4-7347-8552-1383A0F8D2D6}"/>
              </a:ext>
            </a:extLst>
          </p:cNvPr>
          <p:cNvSpPr>
            <a:spLocks noGrp="1"/>
          </p:cNvSpPr>
          <p:nvPr>
            <p:ph type="subTitle" idx="1"/>
          </p:nvPr>
        </p:nvSpPr>
        <p:spPr/>
        <p:txBody>
          <a:bodyPr vert="horz" lIns="0" tIns="0" rIns="0" bIns="0" rtlCol="0" anchor="t">
            <a:normAutofit/>
          </a:bodyPr>
          <a:lstStyle/>
          <a:p>
            <a:r>
              <a:rPr lang="nb-NO" sz="3600" b="1" dirty="0"/>
              <a:t>82 336 deltakere</a:t>
            </a:r>
          </a:p>
        </p:txBody>
      </p:sp>
      <p:sp>
        <p:nvSpPr>
          <p:cNvPr id="5" name="Tittel 4">
            <a:extLst>
              <a:ext uri="{FF2B5EF4-FFF2-40B4-BE49-F238E27FC236}">
                <a16:creationId xmlns:a16="http://schemas.microsoft.com/office/drawing/2014/main" id="{64C02AE4-E6F4-BDAA-F5F6-0F1CB72E56CC}"/>
              </a:ext>
            </a:extLst>
          </p:cNvPr>
          <p:cNvSpPr>
            <a:spLocks noGrp="1"/>
          </p:cNvSpPr>
          <p:nvPr>
            <p:ph type="ctrTitle"/>
          </p:nvPr>
        </p:nvSpPr>
        <p:spPr/>
        <p:txBody>
          <a:bodyPr/>
          <a:lstStyle/>
          <a:p>
            <a:endParaRPr lang="nb-NO"/>
          </a:p>
        </p:txBody>
      </p:sp>
      <p:pic>
        <p:nvPicPr>
          <p:cNvPr id="2" name="Bilde 1" descr="Et bilde som inneholder tekst&#10;&#10;Automatisk generert beskrivelse">
            <a:extLst>
              <a:ext uri="{FF2B5EF4-FFF2-40B4-BE49-F238E27FC236}">
                <a16:creationId xmlns:a16="http://schemas.microsoft.com/office/drawing/2014/main" id="{151A50BA-3708-91DB-8833-402B322438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12367517" cy="6858000"/>
          </a:xfrm>
          <a:prstGeom prst="rect">
            <a:avLst/>
          </a:prstGeom>
        </p:spPr>
      </p:pic>
    </p:spTree>
    <p:extLst>
      <p:ext uri="{BB962C8B-B14F-4D97-AF65-F5344CB8AC3E}">
        <p14:creationId xmlns:p14="http://schemas.microsoft.com/office/powerpoint/2010/main" val="3793774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p:cNvSpPr>
            <a:spLocks noGrp="1"/>
          </p:cNvSpPr>
          <p:nvPr>
            <p:ph type="title"/>
          </p:nvPr>
        </p:nvSpPr>
        <p:spPr>
          <a:xfrm>
            <a:off x="782392" y="604768"/>
            <a:ext cx="10624407" cy="753961"/>
          </a:xfrm>
        </p:spPr>
        <p:txBody>
          <a:bodyPr anchor="b">
            <a:normAutofit/>
          </a:bodyPr>
          <a:lstStyle/>
          <a:p>
            <a:r>
              <a:rPr lang="nb-NO" dirty="0"/>
              <a:t>LOs medlemsdebatt</a:t>
            </a:r>
          </a:p>
        </p:txBody>
      </p:sp>
      <p:sp>
        <p:nvSpPr>
          <p:cNvPr id="5" name="Plassholder for innhold 4">
            <a:extLst>
              <a:ext uri="{FF2B5EF4-FFF2-40B4-BE49-F238E27FC236}">
                <a16:creationId xmlns:a16="http://schemas.microsoft.com/office/drawing/2014/main" id="{4A55D9F3-4DCB-FF42-A194-1226DF11525C}"/>
              </a:ext>
            </a:extLst>
          </p:cNvPr>
          <p:cNvSpPr>
            <a:spLocks noGrp="1"/>
          </p:cNvSpPr>
          <p:nvPr>
            <p:ph idx="14"/>
          </p:nvPr>
        </p:nvSpPr>
        <p:spPr>
          <a:xfrm>
            <a:off x="782391" y="1562145"/>
            <a:ext cx="5000102" cy="4509483"/>
          </a:xfrm>
        </p:spPr>
        <p:txBody>
          <a:bodyPr>
            <a:normAutofit/>
          </a:bodyPr>
          <a:lstStyle/>
          <a:p>
            <a:pPr marL="0" indent="0">
              <a:buNone/>
            </a:pPr>
            <a:r>
              <a:rPr lang="nb-NO" b="1" i="0" dirty="0">
                <a:effectLst/>
              </a:rPr>
              <a:t>Målet med lokale medlemsdebatter er </a:t>
            </a:r>
          </a:p>
          <a:p>
            <a:pPr>
              <a:buFontTx/>
              <a:buChar char="-"/>
            </a:pPr>
            <a:r>
              <a:rPr lang="nb-NO" b="0" i="0" dirty="0">
                <a:effectLst/>
              </a:rPr>
              <a:t>å øke valgoppslutningen blant LOs medlemmer i lokalvalget </a:t>
            </a:r>
            <a:endParaRPr lang="nb-NO" dirty="0"/>
          </a:p>
          <a:p>
            <a:pPr>
              <a:buFontTx/>
              <a:buChar char="-"/>
            </a:pPr>
            <a:r>
              <a:rPr lang="nb-NO" b="0" i="0" dirty="0">
                <a:effectLst/>
              </a:rPr>
              <a:t>bidra til flertall for partier som ønsker robuste offentlige velferdsordninger og offentlig engasjement for et seriøst arbeidsliv i kommunene.  </a:t>
            </a:r>
            <a:endParaRPr lang="nb-NO" dirty="0"/>
          </a:p>
        </p:txBody>
      </p:sp>
      <p:graphicFrame>
        <p:nvGraphicFramePr>
          <p:cNvPr id="3" name="Diagram 2">
            <a:extLst>
              <a:ext uri="{FF2B5EF4-FFF2-40B4-BE49-F238E27FC236}">
                <a16:creationId xmlns:a16="http://schemas.microsoft.com/office/drawing/2014/main" id="{613E7596-E3A1-4F3C-74AB-28821C712429}"/>
              </a:ext>
            </a:extLst>
          </p:cNvPr>
          <p:cNvGraphicFramePr/>
          <p:nvPr>
            <p:extLst>
              <p:ext uri="{D42A27DB-BD31-4B8C-83A1-F6EECF244321}">
                <p14:modId xmlns:p14="http://schemas.microsoft.com/office/powerpoint/2010/main" val="1987455027"/>
              </p:ext>
            </p:extLst>
          </p:nvPr>
        </p:nvGraphicFramePr>
        <p:xfrm>
          <a:off x="6096000" y="391924"/>
          <a:ext cx="5701553" cy="567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8678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person, mann, bærbar PC&#10;&#10;Automatisk generert beskrivelse">
            <a:extLst>
              <a:ext uri="{FF2B5EF4-FFF2-40B4-BE49-F238E27FC236}">
                <a16:creationId xmlns:a16="http://schemas.microsoft.com/office/drawing/2014/main" id="{4717EA86-7180-6AE9-D1A5-0253D94C8A67}"/>
              </a:ext>
            </a:extLst>
          </p:cNvPr>
          <p:cNvPicPr>
            <a:picLocks noChangeAspect="1"/>
          </p:cNvPicPr>
          <p:nvPr/>
        </p:nvPicPr>
        <p:blipFill rotWithShape="1">
          <a:blip r:embed="rId2">
            <a:extLst>
              <a:ext uri="{28A0092B-C50C-407E-A947-70E740481C1C}">
                <a14:useLocalDpi xmlns:a14="http://schemas.microsoft.com/office/drawing/2010/main" val="0"/>
              </a:ext>
            </a:extLst>
          </a:blip>
          <a:srcRect b="15730"/>
          <a:stretch/>
        </p:blipFill>
        <p:spPr>
          <a:xfrm>
            <a:off x="20" y="10"/>
            <a:ext cx="12191980" cy="6857990"/>
          </a:xfrm>
          <a:prstGeom prst="rect">
            <a:avLst/>
          </a:prstGeom>
          <a:noFill/>
        </p:spPr>
      </p:pic>
      <p:sp>
        <p:nvSpPr>
          <p:cNvPr id="4" name="TekstSylinder 3">
            <a:extLst>
              <a:ext uri="{FF2B5EF4-FFF2-40B4-BE49-F238E27FC236}">
                <a16:creationId xmlns:a16="http://schemas.microsoft.com/office/drawing/2014/main" id="{4365C39A-ED4E-DDF1-2420-01CA1E5D9781}"/>
              </a:ext>
            </a:extLst>
          </p:cNvPr>
          <p:cNvSpPr txBox="1"/>
          <p:nvPr/>
        </p:nvSpPr>
        <p:spPr>
          <a:xfrm>
            <a:off x="998483" y="4824248"/>
            <a:ext cx="10195034" cy="1323439"/>
          </a:xfrm>
          <a:prstGeom prst="rect">
            <a:avLst/>
          </a:prstGeom>
          <a:solidFill>
            <a:schemeClr val="tx1">
              <a:alpha val="37000"/>
            </a:schemeClr>
          </a:solidFill>
        </p:spPr>
        <p:txBody>
          <a:bodyPr wrap="square" rtlCol="0">
            <a:spAutoFit/>
          </a:bodyPr>
          <a:lstStyle/>
          <a:p>
            <a:r>
              <a:rPr lang="nb-NO" sz="4000" dirty="0">
                <a:solidFill>
                  <a:schemeClr val="bg1"/>
                </a:solidFill>
                <a:latin typeface="Open Sans" panose="020B0606030504020204" pitchFamily="34" charset="0"/>
                <a:ea typeface="Open Sans" panose="020B0606030504020204" pitchFamily="34" charset="0"/>
                <a:cs typeface="Open Sans" panose="020B0606030504020204" pitchFamily="34" charset="0"/>
              </a:rPr>
              <a:t>«Diskutere politikk med medlemmene i god tid før valgkampen starter»</a:t>
            </a:r>
          </a:p>
        </p:txBody>
      </p:sp>
    </p:spTree>
    <p:extLst>
      <p:ext uri="{BB962C8B-B14F-4D97-AF65-F5344CB8AC3E}">
        <p14:creationId xmlns:p14="http://schemas.microsoft.com/office/powerpoint/2010/main" val="2033505961"/>
      </p:ext>
    </p:extLst>
  </p:cSld>
  <p:clrMapOvr>
    <a:masterClrMapping/>
  </p:clrMapOvr>
</p:sld>
</file>

<file path=ppt/theme/theme1.xml><?xml version="1.0" encoding="utf-8"?>
<a:theme xmlns:a="http://schemas.openxmlformats.org/drawingml/2006/main" name="NTL_PRESENTASJON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Egendefinert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ttel test" id="{38E1F128-AB20-4751-8687-A40091EC5925}" vid="{31EB74F3-D2CD-4D2E-B062-7F1B877399AE}"/>
    </a:ext>
  </a:extLst>
</a:theme>
</file>

<file path=ppt/theme/theme2.xml><?xml version="1.0" encoding="utf-8"?>
<a:theme xmlns:a="http://schemas.openxmlformats.org/drawingml/2006/main" name="KUR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ttel test" id="{38E1F128-AB20-4751-8687-A40091EC5925}" vid="{1470D022-C260-40E5-B88C-1F1CD34C50E1}"/>
    </a:ext>
  </a:extLst>
</a:theme>
</file>

<file path=ppt/theme/theme3.xml><?xml version="1.0" encoding="utf-8"?>
<a:theme xmlns:a="http://schemas.openxmlformats.org/drawingml/2006/main" name="NTL_presentasjonsmal_grønn">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ttel test" id="{38E1F128-AB20-4751-8687-A40091EC5925}" vid="{20E51767-F4B5-4757-A8EC-97F1D12271F4}"/>
    </a:ext>
  </a:extLst>
</a:theme>
</file>

<file path=ppt/theme/theme4.xml><?xml version="1.0" encoding="utf-8"?>
<a:theme xmlns:a="http://schemas.openxmlformats.org/drawingml/2006/main" name="LO_PPT_Verdana_v1-3">
  <a:themeElements>
    <a:clrScheme name="LO 120219">
      <a:dk1>
        <a:sysClr val="windowText" lastClr="000000"/>
      </a:dk1>
      <a:lt1>
        <a:sysClr val="window" lastClr="FFFFFF"/>
      </a:lt1>
      <a:dk2>
        <a:srgbClr val="CCCCCC"/>
      </a:dk2>
      <a:lt2>
        <a:srgbClr val="FF0000"/>
      </a:lt2>
      <a:accent1>
        <a:srgbClr val="666666"/>
      </a:accent1>
      <a:accent2>
        <a:srgbClr val="FF0000"/>
      </a:accent2>
      <a:accent3>
        <a:srgbClr val="009FE3"/>
      </a:accent3>
      <a:accent4>
        <a:srgbClr val="3FA535"/>
      </a:accent4>
      <a:accent5>
        <a:srgbClr val="F69F07"/>
      </a:accent5>
      <a:accent6>
        <a:srgbClr val="283583"/>
      </a:accent6>
      <a:hlink>
        <a:srgbClr val="0563C1"/>
      </a:hlink>
      <a:folHlink>
        <a:srgbClr val="954F72"/>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O_PPT_Verdana_v1-2" id="{EC622A5B-29FF-6B4C-9916-832617CE7E1C}" vid="{AFF9BD25-4E01-3649-9B46-F9EAA74E1EC3}"/>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056999B8B77C45B43BB82ACE1D7AAE" ma:contentTypeVersion="5" ma:contentTypeDescription="Create a new document." ma:contentTypeScope="" ma:versionID="310b0ceffa94152b0c6427f852a97f5b">
  <xsd:schema xmlns:xsd="http://www.w3.org/2001/XMLSchema" xmlns:xs="http://www.w3.org/2001/XMLSchema" xmlns:p="http://schemas.microsoft.com/office/2006/metadata/properties" xmlns:ns2="cc231937-415d-420c-8133-204ffa0ed061" xmlns:ns3="89f19bf0-9aa0-42d1-8b5f-a4a146fa8902" targetNamespace="http://schemas.microsoft.com/office/2006/metadata/properties" ma:root="true" ma:fieldsID="3a69122c3fd402d3bbe7da11d63e21c1" ns2:_="" ns3:_="">
    <xsd:import namespace="cc231937-415d-420c-8133-204ffa0ed061"/>
    <xsd:import namespace="89f19bf0-9aa0-42d1-8b5f-a4a146fa890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231937-415d-420c-8133-204ffa0ed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9f19bf0-9aa0-42d1-8b5f-a4a146fa8902"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9f19bf0-9aa0-42d1-8b5f-a4a146fa8902">
      <UserInfo>
        <DisplayName>Tove Lise Granli</DisplayName>
        <AccountId>13</AccountId>
        <AccountType/>
      </UserInfo>
      <UserInfo>
        <DisplayName>Ingerid Marie Utvik</DisplayName>
        <AccountId>12</AccountId>
        <AccountType/>
      </UserInfo>
      <UserInfo>
        <DisplayName>Kirsten Helene Teige</DisplayName>
        <AccountId>15</AccountId>
        <AccountType/>
      </UserInfo>
      <UserInfo>
        <DisplayName>August Tekrø</DisplayName>
        <AccountId>14</AccountId>
        <AccountType/>
      </UserInfo>
    </SharedWithUsers>
  </documentManagement>
</p:properties>
</file>

<file path=customXml/itemProps1.xml><?xml version="1.0" encoding="utf-8"?>
<ds:datastoreItem xmlns:ds="http://schemas.openxmlformats.org/officeDocument/2006/customXml" ds:itemID="{93196880-37C8-478B-B13F-162BD95DEF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231937-415d-420c-8133-204ffa0ed061"/>
    <ds:schemaRef ds:uri="89f19bf0-9aa0-42d1-8b5f-a4a146fa89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965CAF-67C4-4A7D-AADA-212C974DC410}">
  <ds:schemaRefs>
    <ds:schemaRef ds:uri="http://schemas.microsoft.com/sharepoint/v3/contenttype/forms"/>
  </ds:schemaRefs>
</ds:datastoreItem>
</file>

<file path=customXml/itemProps3.xml><?xml version="1.0" encoding="utf-8"?>
<ds:datastoreItem xmlns:ds="http://schemas.openxmlformats.org/officeDocument/2006/customXml" ds:itemID="{55B60567-ACA7-457F-9B16-6283917F23EF}">
  <ds:schemaRefs>
    <ds:schemaRef ds:uri="http://schemas.microsoft.com/office/2006/metadata/properties"/>
    <ds:schemaRef ds:uri="http://schemas.microsoft.com/office/infopath/2007/PartnerControls"/>
    <ds:schemaRef ds:uri="89f19bf0-9aa0-42d1-8b5f-a4a146fa8902"/>
  </ds:schemaRefs>
</ds:datastoreItem>
</file>

<file path=docProps/app.xml><?xml version="1.0" encoding="utf-8"?>
<Properties xmlns="http://schemas.openxmlformats.org/officeDocument/2006/extended-properties" xmlns:vt="http://schemas.openxmlformats.org/officeDocument/2006/docPropsVTypes">
  <Template>powerpoint23</Template>
  <TotalTime>0</TotalTime>
  <Words>2560</Words>
  <Application>Microsoft Office PowerPoint</Application>
  <PresentationFormat>Widescreen</PresentationFormat>
  <Paragraphs>181</Paragraphs>
  <Slides>20</Slides>
  <Notes>16</Notes>
  <HiddenSlides>0</HiddenSlides>
  <MMClips>0</MMClips>
  <ScaleCrop>false</ScaleCrop>
  <HeadingPairs>
    <vt:vector size="6" baseType="variant">
      <vt:variant>
        <vt:lpstr>Brukte skrifter</vt:lpstr>
      </vt:variant>
      <vt:variant>
        <vt:i4>12</vt:i4>
      </vt:variant>
      <vt:variant>
        <vt:lpstr>Tema</vt:lpstr>
      </vt:variant>
      <vt:variant>
        <vt:i4>4</vt:i4>
      </vt:variant>
      <vt:variant>
        <vt:lpstr>Lysbildetitler</vt:lpstr>
      </vt:variant>
      <vt:variant>
        <vt:i4>20</vt:i4>
      </vt:variant>
    </vt:vector>
  </HeadingPairs>
  <TitlesOfParts>
    <vt:vector size="36" baseType="lpstr">
      <vt:lpstr>Arial</vt:lpstr>
      <vt:lpstr>Calibri</vt:lpstr>
      <vt:lpstr>CircularXXWeb</vt:lpstr>
      <vt:lpstr>Franklin Gothic Book</vt:lpstr>
      <vt:lpstr>Libre Franklin</vt:lpstr>
      <vt:lpstr>Open Sans</vt:lpstr>
      <vt:lpstr>Oslo Sans</vt:lpstr>
      <vt:lpstr>Roboto</vt:lpstr>
      <vt:lpstr>Roboto Medium</vt:lpstr>
      <vt:lpstr>Segoe UI</vt:lpstr>
      <vt:lpstr>Verdana</vt:lpstr>
      <vt:lpstr>Wingdings</vt:lpstr>
      <vt:lpstr>NTL_PRESENTASJONSMAL</vt:lpstr>
      <vt:lpstr>KURSMAL</vt:lpstr>
      <vt:lpstr>NTL_presentasjonsmal_grønn</vt:lpstr>
      <vt:lpstr>LO_PPT_Verdana_v1-3</vt:lpstr>
      <vt:lpstr>Lokalvalg 2023</vt:lpstr>
      <vt:lpstr>Hvorfor jobber NTL med lokalvalg? </vt:lpstr>
      <vt:lpstr>Politikk, politikk, politikk! </vt:lpstr>
      <vt:lpstr>Innledning</vt:lpstr>
      <vt:lpstr>PowerPoint-presentasjon</vt:lpstr>
      <vt:lpstr>I hvilken retning skal samfunnet gå?   </vt:lpstr>
      <vt:lpstr>PowerPoint-presentasjon</vt:lpstr>
      <vt:lpstr>LOs medlemsdebatt</vt:lpstr>
      <vt:lpstr>PowerPoint-presentasjon</vt:lpstr>
      <vt:lpstr>LO-medlemmenes 10 på topp</vt:lpstr>
      <vt:lpstr>Sterk offentlig velferd, bedre arbeidsliv og grønn omstilling</vt:lpstr>
      <vt:lpstr>Bedre arbeidsliv og sterk offentlig velferd</vt:lpstr>
      <vt:lpstr>Hva vil Høyre gjøre med veldferdstjenestene?</vt:lpstr>
      <vt:lpstr>PowerPoint-presentasjon</vt:lpstr>
      <vt:lpstr>Grønn omstilling</vt:lpstr>
      <vt:lpstr>NTL kjører ut tekstplakater med vårt valgbudskap i sosiale medier</vt:lpstr>
      <vt:lpstr>Hva kan du gjøre for å bidra til økt valgdeltakelse? </vt:lpstr>
      <vt:lpstr>Du kan for eksempel: </vt:lpstr>
      <vt:lpstr>Bruk  stemmeretten!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Sak 8: Lokalvalg 2023</dc:title>
  <dc:creator/>
  <cp:lastModifiedBy/>
  <cp:revision>390</cp:revision>
  <dcterms:created xsi:type="dcterms:W3CDTF">2023-05-23T15:48:52Z</dcterms:created>
  <dcterms:modified xsi:type="dcterms:W3CDTF">2023-08-29T11:48:37Z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0x01010017056999B8B77C45B43BB82ACE1D7AAE</vt:lpwstr>
  </property>
</Properties>
</file>